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2" r:id="rId3"/>
    <p:sldId id="293" r:id="rId4"/>
    <p:sldId id="291" r:id="rId5"/>
    <p:sldId id="296" r:id="rId6"/>
    <p:sldId id="286" r:id="rId7"/>
    <p:sldId id="267" r:id="rId8"/>
    <p:sldId id="268" r:id="rId9"/>
    <p:sldId id="269" r:id="rId10"/>
    <p:sldId id="270" r:id="rId11"/>
    <p:sldId id="272" r:id="rId12"/>
    <p:sldId id="271" r:id="rId13"/>
    <p:sldId id="294" r:id="rId14"/>
    <p:sldId id="280" r:id="rId15"/>
    <p:sldId id="283" r:id="rId16"/>
    <p:sldId id="297" r:id="rId17"/>
    <p:sldId id="298" r:id="rId18"/>
    <p:sldId id="299" r:id="rId19"/>
    <p:sldId id="284" r:id="rId20"/>
    <p:sldId id="295" r:id="rId21"/>
    <p:sldId id="281" r:id="rId22"/>
    <p:sldId id="300" r:id="rId23"/>
    <p:sldId id="301" r:id="rId24"/>
    <p:sldId id="285" r:id="rId25"/>
    <p:sldId id="289" r:id="rId26"/>
    <p:sldId id="288" r:id="rId27"/>
    <p:sldId id="290" r:id="rId28"/>
    <p:sldId id="279" r:id="rId29"/>
    <p:sldId id="302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20017-B612-4A6C-9246-B9308232BC0D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C753-F75F-40E3-9DD2-F24E7F4502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2915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Presentación, porqué estoy aquí?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410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Otras formas: Hablar de cada red.</a:t>
            </a:r>
          </a:p>
          <a:p>
            <a:r>
              <a:rPr lang="es-ES" dirty="0" smtClean="0"/>
              <a:t>“Desarrollar una Marca Personal consiste en identificar y comunicar las características que nos hacen sobresalir, ser relevantes, diferentes y visibles en un entorno homogéneo, competitivo y cambiante.”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Porqué</a:t>
            </a:r>
            <a:r>
              <a:rPr lang="es-ES" baseline="0" dirty="0" smtClean="0"/>
              <a:t> un taller de empleo? Mi experiencia personal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4103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Fotografía.</a:t>
            </a:r>
            <a:r>
              <a:rPr lang="es-ES" baseline="0" dirty="0" smtClean="0"/>
              <a:t> Tipología de letra. Presentación general. Creatividad. 1 hoja. Nombre. Objetivo: a quién va dirigido, porqué has elegido ese puesto o porqué crees que eres el candidato idóneo.</a:t>
            </a:r>
            <a:endParaRPr lang="es-ES" dirty="0" smtClean="0"/>
          </a:p>
          <a:p>
            <a:r>
              <a:rPr lang="es-ES" dirty="0" smtClean="0"/>
              <a:t>Habilidades y competencias: ventaja-experiencia.</a:t>
            </a:r>
            <a:r>
              <a:rPr lang="es-ES" baseline="0" dirty="0" smtClean="0"/>
              <a:t> Las puedes encontrar en las páginas de RRHH o en la oferta de empleo. Utilizar palabras clave.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Presentación.</a:t>
            </a:r>
            <a:r>
              <a:rPr lang="es-ES" altLang="es-ES" sz="1200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es-ES" sz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Única </a:t>
            </a:r>
            <a:r>
              <a:rPr lang="es-ES" altLang="es-ES" sz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organización de defensa del colectivo que representa a todos los geólogos, colegiados o no.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•Única vía efectiva de influir en la legislación española: ley de aguas, ley de la edificación, ley del suelo, ley de minas, código técnico de la edificación…y europea: FEG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VISIBILIDAD POLÍTICA Y SOCIAL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MÁS PUESTOS DE TRABAJO Y SENSIBILIDAD/ CONOCIMIENTO DE Y POR LA PROFESIÓN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819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Porqué</a:t>
            </a:r>
            <a:r>
              <a:rPr lang="es-ES" baseline="0" dirty="0" smtClean="0"/>
              <a:t> un taller de empleo? Mi experiencia personal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4103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2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81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Salir fuera no es fácil: saber todo sobre el país para hacer valoración.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Sacrificios varios: familia, amigos…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Dispuesto a varios retos: idiomas, cultura…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Condiciones difíciles: turnos excesivos, muchas horas, condiciones climáticas, zonas en conflicto…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No todo es dinero.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Reflexión, hacia</a:t>
            </a:r>
            <a:r>
              <a:rPr lang="es-ES" baseline="0" dirty="0" smtClean="0"/>
              <a:t> qué campo quieres orientarte, donde puedo buscar ese trabajo, me gusta el autoempleo y retarme = autónomo.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81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Porqué</a:t>
            </a:r>
            <a:r>
              <a:rPr lang="es-ES" baseline="0" dirty="0" smtClean="0"/>
              <a:t> un taller de empleo? Mi experiencia personal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410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Ejemplo:</a:t>
            </a:r>
            <a:r>
              <a:rPr lang="es-ES" baseline="0" dirty="0" smtClean="0"/>
              <a:t> comisión de jóvenes, comedor social, entrenamiento para correr medias y triatlones. Ejemplo de </a:t>
            </a:r>
            <a:r>
              <a:rPr lang="es-ES" baseline="0" dirty="0" err="1" smtClean="0"/>
              <a:t>facebook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86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C753-F75F-40E3-9DD2-F24E7F45024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125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D3550F-0F9C-4C1D-9795-3BFE227517B2}" type="datetimeFigureOut">
              <a:rPr lang="es-ES" smtClean="0"/>
              <a:pPr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E1043-1468-4E4B-AD46-BEFD935F9AB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840760" cy="1008112"/>
          </a:xfrm>
        </p:spPr>
        <p:txBody>
          <a:bodyPr/>
          <a:lstStyle/>
          <a:p>
            <a:r>
              <a:rPr lang="es-ES" dirty="0" smtClean="0"/>
              <a:t>Ilustre colegio oficial de geólogos</a:t>
            </a:r>
          </a:p>
          <a:p>
            <a:r>
              <a:rPr lang="es-ES" dirty="0" smtClean="0"/>
              <a:t>Facultad de ciencias geológicas granada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Como enfrentarse a una entrevista de trabajo y no morir en el intento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http://www.icog.es/asturias/wp-content/uploads/2013/06/ESCUDO-icog-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1152476" cy="114799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868144" y="5805264"/>
            <a:ext cx="3275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Carla Delgado</a:t>
            </a:r>
            <a:r>
              <a:rPr kumimoji="0" lang="es-ES" sz="140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ES" sz="1400" b="1" i="0" u="none" strike="noStrike" kern="1200" cap="all" spc="2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ignacio</a:t>
            </a:r>
            <a:endParaRPr kumimoji="0" lang="es-ES" sz="14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1400" b="1" cap="all" spc="250" dirty="0" smtClean="0">
                <a:solidFill>
                  <a:schemeClr val="tx2"/>
                </a:solidFill>
                <a:latin typeface="Calibri" pitchFamily="34" charset="0"/>
              </a:rPr>
              <a:t>Vicesecretaria </a:t>
            </a:r>
            <a:r>
              <a:rPr lang="es-ES" sz="1400" b="1" cap="all" spc="250" dirty="0" err="1" smtClean="0">
                <a:solidFill>
                  <a:schemeClr val="tx2"/>
                </a:solidFill>
                <a:latin typeface="Calibri" pitchFamily="34" charset="0"/>
              </a:rPr>
              <a:t>icog</a:t>
            </a:r>
            <a:endParaRPr kumimoji="0" lang="es-ES" sz="1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5496" y="6453336"/>
            <a:ext cx="1944216" cy="288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1600" b="1" cap="all" spc="250" dirty="0" smtClean="0">
                <a:solidFill>
                  <a:schemeClr val="tx2"/>
                </a:solidFill>
              </a:rPr>
              <a:t>MAYO</a:t>
            </a:r>
            <a:r>
              <a:rPr kumimoji="0" lang="es-E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</a:t>
            </a:r>
            <a:endParaRPr kumimoji="0" lang="es-E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Consejos prácticos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179512" y="1485045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   Currículum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preparado en español e inglés, actualizado y una carta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presentación.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Destina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una cuenta de correo “seria” solamente a buscar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empleo.</a:t>
            </a: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Abrir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varias carpetas en nuestro correo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electrónico.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Lleva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también un registro de las contraseñas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claves 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acceso.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Ponte alertas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las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ofertas 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tu cuenta de correo, además actuarán 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filtro.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Selecciona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empresas e infórmate sobre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ellas. </a:t>
            </a: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Cuando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vayas a responder a una oferta, en el texto debemos incluir la referencia a 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oferta de empleo y a la fuente 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información.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Mandar archivos en versiones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distintas pero siempre en PDF.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5084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Consejos prácticos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8908" y="155679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empresas, dentro de las webs de empleo, pueden ver tu historial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candidaturas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es decir, a cuántas ofertas te has apuntado, así pues, piensa a qué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        puestos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quieres optar para no perder credibilidad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Intenta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informarte de lo que se cobra en el sector, por si te preguntan por tus pretensiones salariales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Realiza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un control estructurado de todas las acciones que realices: así podrás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corregir errores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y mejorar tu búsqueda. 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RECUERDA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Las bolsas de trabajo o bases de datos de internet, deben cumplir la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Ley Orgánica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5/1992 de regulación del tratamiento autorizado de datos de carácter personal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y estar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inscritas en el Registro General de la Agencia de Protección de Datos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543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Redes sociales</a:t>
            </a:r>
            <a:endParaRPr lang="es-ES" b="1" dirty="0"/>
          </a:p>
        </p:txBody>
      </p:sp>
      <p:pic>
        <p:nvPicPr>
          <p:cNvPr id="5" name="Picture 2" descr="http://www.muycomputerpro.com/wp-content/uploads/2011/02/s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312368" cy="2246549"/>
          </a:xfrm>
          <a:prstGeom prst="rect">
            <a:avLst/>
          </a:prstGeom>
          <a:noFill/>
          <a:ln w="25400">
            <a:solidFill>
              <a:schemeClr val="tx2">
                <a:lumMod val="75000"/>
                <a:alpha val="50000"/>
              </a:schemeClr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251520" y="163242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LinkedIn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Perfil actualizado, utilizar palabras clave, pertenecer a grupos (o crear alguno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Facebook: Utilizar las herramientas de privacidad y pertenecer a grupos de búsqueda de trabajo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Twitter: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Mantente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informado, habilidades con imaginación.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Blog, vídeos en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youtube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o audio.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346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840760" cy="1008112"/>
          </a:xfrm>
        </p:spPr>
        <p:txBody>
          <a:bodyPr/>
          <a:lstStyle/>
          <a:p>
            <a:r>
              <a:rPr lang="es-ES" dirty="0" smtClean="0"/>
              <a:t>Ilustre colegio oficial de geólogos</a:t>
            </a:r>
          </a:p>
          <a:p>
            <a:r>
              <a:rPr lang="es-ES" dirty="0" smtClean="0"/>
              <a:t>Facultad de ciencias geológicas granada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</a:rPr>
              <a:t>El Currículum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http://www.icog.es/asturias/wp-content/uploads/2013/06/ESCUDO-icog-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1152476" cy="114799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868144" y="5805264"/>
            <a:ext cx="3275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Carla Delgado ignacio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1400" b="1" cap="all" spc="250" dirty="0" smtClean="0">
                <a:solidFill>
                  <a:schemeClr val="tx2"/>
                </a:solidFill>
                <a:latin typeface="Calibri" pitchFamily="34" charset="0"/>
              </a:rPr>
              <a:t>Vicesecretaria icog</a:t>
            </a:r>
            <a:endParaRPr kumimoji="0" lang="es-ES" sz="1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5496" y="6453336"/>
            <a:ext cx="1944216" cy="288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 2016</a:t>
            </a:r>
            <a:endParaRPr kumimoji="0" lang="es-E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335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868591" cy="464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El Currículum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1700808"/>
            <a:ext cx="1368152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691680" y="4293096"/>
            <a:ext cx="151216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203848" y="1628800"/>
            <a:ext cx="4320480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347864" y="4005064"/>
            <a:ext cx="417646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El Currículum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44408" cy="446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771800" y="1772816"/>
            <a:ext cx="5760640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771800" y="4221088"/>
            <a:ext cx="576064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771800" y="5517232"/>
            <a:ext cx="576064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23528" y="3933056"/>
            <a:ext cx="2376264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¿Vosotros qué opináis?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static.squarespace.com/static/549dcda5e4b0a47d0ae1db1e/54a06d6ee4b0d158ed95f696/54a06d6fe4b0d158ed95fff6/1292594062000/1000w/Strat_column_2011_ri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5426168" cy="3288328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2816"/>
            <a:ext cx="611704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 descr="https://static.squarespace.com/static/549dcda5e4b0a47d0ae1db1e/54a06d6ee4b0d158ed95f696/54a06d6fe4b0d158ed95fff6/1292594062000/1000w/Strat_column_2011_ri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7273370" cy="4407756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s-ES" b="1" dirty="0" smtClean="0"/>
              <a:t>¿Vosotros qué opináis?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.squarespace.com/static/549dcda5e4b0a47d0ae1db1e/54a06d6ee4b0d158ed95f696/54a06d6fe4b0d158ed95fff6/1292594062000/1000w/Strat_column_2011_ri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7273370" cy="440775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Ejemplo original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658" name="AutoShape 2" descr="data:image/jpeg;base64,/9j/4AAQSkZJRgABAQAAAQABAAD/2wCEAAkGBxITEhUSExMWFRIWFRoZFxcWFxcXFhgYGBcXHRoYHRgYHSggGholHhYWITEhJSkrLy4uGh8zODMtNygtLisBCgoKDg0OGhAQGy8lICUtLi0tLS8tLS0tLS0tLi0uLS0tLi0tLS0tLS0tLS0tLS0tLS0tLS0tLS0tLS0tLS0tLf/AABEIAIQBAQMBEQACEQEDEQH/xAAbAAEAAgMBAQAAAAAAAAAAAAAABAUDBgcCAf/EAEEQAAEDAgQDBgQCBwYHAQAAAAEAAgMEEQUGEiExQVEHEyJhcZEygaGxFCMzUmJygsHRFRZCsuHwF1NUkqKzwiT/xAAaAQEAAwEBAQAAAAAAAAAAAAAAAQIDBAUG/8QAMhEAAgIBAgQEBQQCAgMAAAAAAAECAxEEEhMhMUEFIlFhFDJxkfAjgbHB0eGh0jNCUv/aAAwDAQACEQMRAD8A7igCAIAgCAIAgCAIAgCAIAgCAIAgCAIAgCAIAgCAIAgCAIAgCAIAgCAIAgCAIAgCAIAgCAIAgCAIAgCAIAgCAIAgCAIDHNO1g1PcGtHEuIAHzKhvAKurzTRR/FUxfwuDv8t1R2wXVldy9SlqO0iibcN1vtw0tO6o9TBFeJErj2pxn4aWQ+r2j+RVPil2RHF9iRTdp9MSBJFJGSN/hcBvw2N/opWqj3RPFRs+GZgpp9opATa9jsbfPitozjLoXUky0VyQgCAIAgCAIAgCAIAgCAIAgCAIAgCAIAgPjnAcTZARqrEoY7GSVjAeGpwChyS6kZSKo5yod7TtNugcfsFTjQ9SN8SA7tApyPBHK93IBtr+l+Kpx49iN6KuozvWvNoKPSP1pdQ+h0qvFsfyx+5G6T6IxHGcVcN5IGeTWXPuSpxc/Qec8PoauUESV0x32EYDR9N04U31kxsb6srp8nB7rySzPPnuR83XVXpU+rZHCXdkmkyVEDfu3H95x/lZXWmrRKriWlPlADhG0edrn3K0VcV0RZRRZ0+WSBxt6bK6WCxlnyy1wsd/UA/dQ0n1GCircmFh7yI6HDfa+knqR181k6VnMeRRwXYYRm6anf3NY2wvs/lbr6fZVVri8TIUmuUjfoJ2vALTcFdBoZUAQBAEAQBAEAQBAEB8JQGGatjaLue1oHMkAe6htIEaTHKYNLjPHpHMPaR91G+OM5IyiumztQNNvxDCf2bv+rQQqcev1I3x9SIc+QO/RQ1Ex/Yidb3Ucddk3+xG9djFJm2rP6OgI85ZWM9wLn6JxJvpH7sbpehgdjeIu50sQ8hJIfuB9E/Vfov+R5jEBWPPjrpLdIo2M9ib/ZTsm+shtfqY5Mu6rl8lTLt/jlNvWzQN1HBXdt/uNh4jynF/07SertTj9SnAr9BsiWVLlrT8LGNvxs0LRQiuiLYSLGHATbdxViTMzL7eZQEmLBoxyQEmOiYOAQGXuW9AgPoaOiA9BAfUB8IQCyAp8cwGOdhaRY8jzBVZRUlhkNZNPyriMtLO6kmvYE6CeFugvytwWNTcXsZSLw8M6NE8EXC6DQ9oAgCAIAgCAICtxzHYKRmuZ4bf4WjdzvRvNUnZGCyyHJLqaPU5wr6kn8LE2CH/AJknxH0J2+QB9VhxLJ/IsL3M90pdCslwyslP5tZI79zV7cRsnBm/mkNkn1Z8jyW0m7u8kPVxt9hf6otLDu2yeEu5Z02TY/8AkN/iu77laLT1rsTsiXdHlst4Na30aAtFFLoi2EWUeBnm4qxJibTUolEJnj748I9be84X+C9+G6rujnGeZXfHO3PMsY8GjHJWLEqOjYOAQFNmzNEFA1msF0khsxg2vYi5J4AC4Wdlqh1Mbbo14z3Pua6mp/DE0O85c3Ts0+E7n4vCNuZ9OJCWOW3ydSbXPb5Opgy7jT2U7Pxr2MmFxI5zmBt9Trb30/DZINqOZiuTjBOx8zYqaoZI0Pje17HbhzSHNI8iNirpp9DRNNZRT4dmymmqH0sZcZI9Wo6bMGkgHxc9yqRtjKW1Gcboyk4rqUWa+0RtPN+Gp4TUTg2IF9INr28IJc7yHBZ2aja9sVlmNuq2y2xWWV+EdqDu+ENbTmAuNg7xC1+Gprhe3mFSOp54msFYat7ttiwdHjkDhcG4XWdp7QBAEAQBAEBz3tSoyxrKpnxMcAT032Pvt/EFzahYSkuxnZ6myZUxISxNPVoI+Yut4y3JMunlZL5WJCAIAgCAICkzVmFlHFqtqlftGz9Z3n0aOZWdligispYRotFhMkkhqKz82ofbSw/Cweg2+XJZV1NvdZ1KxhnnI2+gwQusX8OQ5LpNCozRnOkoX9yyMzTji1ps1pPAOdvv5AFYWaiMHjqzmu1Ua3jqyij7U5WOBlodMZPIuBt/E2xPssfipLrEw+NkvmjyN2/vAypoZp6R/jEUhbsNTZGsJDS0872910b1KDlE6uIp1uUDWezrObnwSurJgS2W+t5DQGuaLDkOLXe6y09uYtyZjpbnKDc2bxhePUtRcQTxyEcQ1w1Dztxt5rojOMujOmNkZfKzRM0CjgxaOUmYVbywtA0iIawYwTtc877rnlsjam+pzT4cbk3nJfZmzg2hgaXN7yaS4Yy9r24knoLj3WttqrRrfcql7msntFxGBzH1dHGIHH/Bqa8A+r3C9uRAusHfZHDlHkc71NsMOceRV9q0ks/dVTZGvo3BvdAfE1zm3dfbgbDiVTVZeJdjPWKUsT7ErBu//s6pD5XSGSEvYbm7dLLgA/ILWMZcJtvPI3jGXBbbzlZIuRYGVVDNSSb3eSHc2uLWlrvkQfqqURU6nFmemirKXF+plyFmJ9GZqKc6e61uaDyLQS4Dy21e6UWbMwl2I01nDzXLsYuzUOLppz8UkgF/nqd9XK2lWcyZfRLO6b7kDLMmjEZ2ybSuMgBPG+u5HqR9lSh4taZnp2lfJPrzLTtXo42Q05uO9Lnbf4tFvteytrMYRfX4wvU2PDs2RUNHHLWOcGgMaSGlx1FvCw9CuqGdqydlediz6F1jOdYYcO/tJrXSwlrHACzXWkc1ouDwsXC6sXIVHnd1RhL8Qp4h3oZI5sLiXbxvcLHTYm4bew6hAeuzrNVRWU2uriEM/eOGkMfGNItYgPJPXmgNyQBAEBR50pBJRTgi9mEj1G4+yztWYNFZdDU+zip/LjHS49nH+RCrp3mtEV/KdIC2LhAEAQBAfCUBzKCcVlQ+tJuxjjHA0jawt4vrf5+S5q/1Jb+3Yzj5nk3LBcNt43cSuk0LiZ2lpPQE+wRkPocGyKO+qJZpPHL8QJ38Tybu9VwaZbpts83RpTm5S6nVHZYZNEWy7hwIPzHHyK7pRUlhnoyipLDOadn1S6CrnpibtOprhyJY4tJ+pXDpuU3A8/SZjOUCoythLZJ3xS3LGHdlyA5wJbvbpuq0VqUmpGemqU5uMuiLHM+GnDqmnqILxtd4gLk2LSNQ33LSHDY+am6CqmnEtfBUTjKBM7TKnXNSVI4llv8AseHD/wBhVtT80ZFtZynGRH7RZHmSmmv4dFmniA5r9X2c32UarO5SGtzvjIzYjRTSwmSrrQISQSGx3ub7WtxV5wk45nLkXshJwzZPl9DJiFIDhB7pxkijcHNcWlptrIOx5Aut8knFcDy8yLIr4byvK/2WfZvi8MkbaVx/N7p4IINrC44+hCtRZGUVHuaaa6MoKHfBUdmZdHNLGeTh7gkFV0mVlGeiynJF/wBp+UZJiyqpmF0hGiQNsCRawduemx8rKdRS5PdHqW1VDk90Opm7P8MfHGyN7bOBLnDzJ8vKw+S2pg4QSZvp63CtJ9SdnbIMdS/8RG4xzbai3g4i1iRydtxCrZp1N56MrbpY2PcnhmvYdkjTIJJ3vme3gHfDtwve5NuirHTJPMnkrDSJS3SeTc5Mpw1MBiqY+8YXB2klzfE29j4SDzOy6TrJWFYAyKPuAxvcAWbHa7QAbjY+e6AmUmFBjrtsB0AAHsEBnbQN1677oCcEAQBAR8Qi1xPZ+swj3Ch9Acw7PJC0aT/hkI+y59N8rRnV0OqsOwXSaHpAEAQBAUmc6sxUczgbEt0g9NW1/YlZ2vEGVk8IoMs0AayGIDZrQT6ncn6qa47YJCKwjd2EAWVyx6IQHAowcKxB8cjT3V7A8bxk3a4dfP5rzovg2NPoeVCXw9rT6HTKntEoIoNbZhI/T4Y2B2onkDceH52XVLUQSzk7ZaqtLOTneSKWSSeSreLa3Ot0Lnu1Ot5BY6aLcnNnNo4tydjIz4qinxGZ0UZfpc4lpuA4GxIB67qiU42txRRKcLpOCyTMalq8TmiDoDDDELXN9rkFxuQLkgAADp6qZKd0lywiZxsvmsxwkSu0SlApIXcLS2AuL2LD/QLTVpbUa65LYjYsHwmKvo2xSjixrmkbOa7TxC12qyCyb7I21rcVH/DgNcGvklfGDs3YD/T5LNaWPdsyWij3bwb1g+EjR3bmNEWnTot4dNrWt0XTtWMdjq2rG3HIiQZOihl1wRtYeoG/oDyCrGuMeaRWNUIvKRcHBmkg2AI6bK5oWYiGnSeCAxQUTGm4G6AkkIDUM95tGH90e47zvL76tIFreXn9Fjbbs7Ho6DQfFbvNjB7zdjlXHBG+hibK9zrOBa5+lpbe4DSOfVTZKSS2oroqaJzkr5YS/YucExEyxRl40yljS9vCziBqHvdaRzjmclqiptReVnkRcaxSmkimpm1MXfOje3S2RveA6TyBuCqSlFprJvTTbCUbHB7crty6mgdkGMuDJY3OLiZA7ckndtuJ9FjpXlM9Lx2tRsg0uWDac0dodPSydwxjp5+bGcGnoT18gtJ3qLx1Zy6Xwyy+HEb2x9WRMB7T4JpRDPE+ne42aXbtueAO1xdVhqE3h8jTUeEWVw4lbUl7G+tcDwXQeQfH8CgOQ5Qf+bKBylP3K5dM+cjKvudcpz4R6LqNTIgCAIAgNfzvS97ThnJ0rAff+tlnasxwVksox5di8R24bD5LRFi+aN0BmQFLmTLsFWzTLGHEcDuCPQjcKk4RmsSRSdcZrEkabH2cwMdfutVuGpziPa+/zWa01a7GK0lSfQ2nC8B0kFwAA4AbAfJbpYOhLHQtK3DWyC1kJKquFFCQJp4oz0e9rT7EqrnFdWbV0W2c4Rb+iNWzFk+CtlNVHU64iGgNjIcBpABs69heywnTGyW7JxajQydn6mV7Gz5Vw0xAC1mgAAeQXQkksI2ilFYRshYOikk+gIDxPUMYLvc1o6uIA+qhvBaMXLoiHieN09PF300rGR8nXvfyaG3Lj5C6iU1FZZpVp7LZbIRyzDgeZKSrB/DzNk08RZzXDz0vANvOyiNkZdGWv0l1GOJHH57FDi/aRTU9RLTyRyaogdwB4nWBa1ovxOobrOV8YtpnZT4VbbXGyLWH/wAe5Rf8VZY5G/iKJ0cLjsbnVbrYix9FT4hp+ZcjqXg8JxfCsTkj12wysnoIKiNwcwSAgjmHtNvsmp5wTRHgua9TKuXXH8Mrq6vl/sbvI5HNc1sRJaSDu5rCPS7vopnJ8FNexTTVQXiMq5LKzL/JDOYJG4KCx571zu7c+/isXvJ36loAv5qjm+Bk6Y6WD8TcWuSWcfsv7POV8o089MwlpdNIC7WHOGjc2sAbbWHEFTVRGUMvqZ67xS+rUuEflXbHUhdnhMVZLCfiHH1Y63/0q6blNo38axOiuz3/AJX+j7kqT/8AfUF/6Yl9ieN9fj48+H1Sj/yPPUeLblpK9ny8s/bkWPa1hrI2U8t/zXFw476QAb+/NW1SXJmfgMpNzj/6/wBnRMmVr3wsEnx6G39bC66Y5wsnhXKKsko9MvBb45WCGnllJsGsJ+iSltTZi3hHMckwHS1xG73l3r5rHTLy59Sla5HWIB4R6LoNDIgCAIAgIWMR6oj5Oa75NcCfoCqy6EMw4UwAlWJLKyA+oAgCAIDVe0jMLqKjc+M2leQxh42Jvd3qACVldPZHKPQ8N0q1F6jLoubOaZfygyojE1Q6SSWXxCzuAPAlxuSSsK6FJbpdz09b4tKmx1UpJR5dCxwXKtXRVYkifaC41B1yXtPFpaNrjkfTzVoUyhPKfIw1PidOo0+2yPn9u3vn+jY81Z6lpJ6eJsTDHKGlz3XuLyFrgAOgAN/NXttcJJGGh8PhqKZ2N81nl+xadoGMzRUEk1M/Q9rm3dZrvCTY7OBHMK10nGGUY+G1V26hQsWU8mtT5gmqMDdJ3jhO1l3PadLjplsd29Rus3Jypz3OyNMKvEuHjl6fVGs5eww4hBqqZpXll44mh2zbAHUb8SS5Z1V8SOZM69brPgrlCqK5837/AJgiZGo2STOiqAZGw30RuJ0BzjZx0/JVogpNqXY18W1Eqq4zq5OXV98diThzTRYyY2DQ0kiw/VfGHAb8r6fZTFbLsIpfN6jwzfLm1/Tx/Bkzvpbi8crvhkELz02Gi/8A4KbcK5N+xGhcrPDpRj1W5f3/AGbDn2kacMfK8+IPZo8yXAG38JPsttRjYeb4M5LVJL0efsa/EXPwNzTc6CHN9BPY+wLlljNH56nfuUPFuXf/AKk3LA73CZo+JEUoHq0l7frZWr504+phqv0/E1L1cf4wVmVKA1dBNTCweH3YTw1bEfI2I+apVHfU4nRr7vhtdC19Guf0M2WMerKC9O6ke97SQwEEAEm9iRsRck3HVK7JwW3BOr0mm1M+OrEk+v7DBMFq4a/vZGXD7l72kabvbqIAvc2cdPyU1VzjZlmeu1mmt0myD5rGF9Hj+OZsWZchGV4q6aQxSndw3sXfrAjdpPNaWUZe6Lwzl0nivDr4Vsd0Sto8oyvlEtZM+dzfhabkbcLk8vIWURobeZvJa3xWMa3Xp4bc9zpWXqMsFzxK6TxTV+03Fe8LMPiN3ucDJbkOLQf8x8guXUS3YrRlY8+VE/K+HC4A+FgAHyXTFYWDRLCNzAUkn1AEAQBAYqqAPY5h4OaWm3GxFvdQ1lYBBp2ODz0KkFmgCAIAgCA55220rnUTHjhHMC70LXN+5C5tSswPZ8Dmo6hp90eezCdskEZ4lrQ0+Rbt/v1WlLzBHJ4lW4aqafd5+5dZxzfTUL4mTRveZATaPSS0AgC4cRxubehSy1QayTo/D7NVGUotLHqad20xgx0k7BYAub5+INcAfTSVjquiZ6XgT81lb/OxKxXFoX4RMHSNvJG0MFxqc67SABx4haWSTrOPRUWQ1qWOjf2KPIf5tBUQ8y2Vo/ijFvrdZ0c6mjr8T/S11dn0f2f+DJ2RzDxtPKQH3H+inSvytFfHofqwl7HjCsPkgxWoux4jLn2dpOk3cHCxtbqoqi42strrYW6GHNZWOXf0LPOGXKh9fDVwx3iDIy92po8TXEEWJufCGq065OxSRlpdZTHRTpsfN5xy9f8AZS9qVONVLIRsWuY4+TXAgf8Ak5Z6pc0zq8Cm+HZFfVGeHJbptOqoldAN2xm5t5Ak2Hsr/D56vkc68Y2J7a0pev5/k3zCsuMdE6FzLQuZo0i48Nuv810bVt29jyFfYreLnzZzkz4VleOnJZEwNiN7tJLgbixvqJ4pGCisIXaiy6e+by/z0JsOXo43gxsZG3oxoaPYKUkuhSdk5vM239SZV4Sx/qpKHyLCIwNwgJlmtFuSAhTPZfgB5cygNbx/OAh/KhtJUu2awbhnm632WFlyj5Y82UlPHJdSmwbB3tcZJDrqZd3u46b8Rfrwv7JVVt80urEI45s6BhFEI2Dqty5YIAgCAIAgCAhGTS/Ty439Sdvl/RQCYCpBDxXF6emaH1EzImk2BkcGgnpcoCJjuZqWkpxVTSWgOmzmtc8HV8NtIOx6oCFiGcoWYccSja6WHQHhos11iQN78OKAyZKzXHiFKypY0x6nOGgkOILXEbkDmLH5oC2xXD46iF8Mg1Me0tI9eY6EcQVEkmsM0qslVNTj1Rx2bKeJYfK40c12E7G7QbftNeNN/MLk4NkH5GfQPxHRamK+IjzX5ya5nyhyxUTTiprZO9kuCG31XI4Am1g0fqhTCiTlumzK/wAVqhVwtNHHv+d/dnRZMvMqqZ0VQLh243sQRwIK6ZwUlhnjafUTonvg+ZrGF9n0VPLr0mUg+HXYgedhtfzWUNPCLyd2o8X1F0dvRexf4HlRlOfy2BjTxFyb+5K1jCMehxX6m25p2POC2bgMbXAsY1gHJrQ0ewUpJdDKU5TeZPP1J9VQNfa/JSVMv4VunSeCAos05Sgq42NkDrRkkaTa5ItueipOtT6nVpdZZpm3X3M2X8NMY0kbDYX8ldcjmlLc22XobZCD6gMM9XGz43tb+84D7qMpArarM9HH8U7PQG5+nFVdkF1ZXcimqe0eibs3vJCeGllv8xGyzepgV4kSuqO0B7haGjkcTw1G32H81Xjt9IscR9kVNbXV9RsXNp2HYhvxkeo3+oUNWz9kRicvYn5ewIR7RtOo/FI74j/QLWuqMOheMFE3bDMLEYudytSxZoAgCAIAgCAICFicBcA5vxN3tfj1B/30UNEMYbWB7f67H5jkUTySU+fMoQ4lAyKZz2tjk7waLXJDXCxuDtZxUgjRZajlpRRTsMlOwNADibnR8NyLFAS8Ly7HFH+HEbfw1rCIjUy172Ide4v1QEyjwdsbrsAa39VoDR7DZAW6AxywNdxCAwsw+MG4aEBJAsgPjggMffIDKHc0BGnxKFgu6Vg9XBQ5JEZRVVmcqGM2dOCeQa1zifk0LOV0F1ZDnFEJ+eYzsylqnk30/lhoPze4WCjjekX9iN/sYn5orHfo6IN85ZWj6BN9j6R+4zL0IE1dib9zPDD5MaXkf9zbKMWvukMSZXz4TVSG8ldO49GXjHsHW+irwJP5pP8AgjY+7PcGVGuBu17yRYuc7f18ir8CHcnholQZPYD+gZ/ENf8AmupVNfoTsj6FrTZY0iwDWjo1oaPYBaKKXRE4SJseWxzKkklU+AxtN7XQFlFA1vAIDKgCAIAgCAIAgCAFAa9iVK+Jwki2HMcrfu9fr9lRprmiGvQkUOYYn2a52h/Cztt/I8CimmNyLdrhyVyT0gCAg1GMU7Pjmjb6uAPsquUV1ZGUQqnNdIwXMl97eFrjc+Wyq7YojciBLnRpuI6aZ55EgNafO5PBV4vomRv9iN/easOwp42G/FzybDrawup3WPsMy9DDJiVe8WMsTBz0tOr23H1TFj9B5jxAat19dW83/UjYz67lFCfeROH6nkYC14If3st+PeSFx9zuPkU4K7kbETqbLrGizYGAdCC4ezrqyriuxO1FhFhDgLANaP2QB9lZJItgzjBr/E5SDNHg7BxQGdmGxjkgMzaVg5BAZGxgcAgPtkB9QBAEAQBAEAQBAEAQBAEAQHl7QdigKXFMvskB2Bvy/l6Krin1IaTNcdl2SLaN8zB+xI4ewvYeypwkujZXZ6AUtR8Lqipt5P0n3AunDf8A9Mnb7nn+7bXfH30n78rzx9So4Me+fuRsRIp8stbYNhaB53d9HXCsqoLsSopFtT4K4CwDW/utA+yukl0JwZxgd+LlJJmjwNg47oCSzDIxyQGdtKwcggMgYOiA9IAgCAIAgCAIAgCAIAgCAIAgCAIAgCAIAgCAIAgPhCA8mIdEB9DB0QHqy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754063"/>
            <a:ext cx="306705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660" name="AutoShape 4" descr="data:image/jpeg;base64,/9j/4AAQSkZJRgABAQAAAQABAAD/2wCEAAkGBxITEhUSExMWFRIWFRoZFxcWFxcXFhgYGBcXHRoYHRgYHSggGholHhYWITEhJSkrLy4uGh8zODMtNygtLisBCgoKDg0OGhAQGy8lICUtLi0tLS8tLS0tLS0tLi0uLS0tLi0tLS0tLS0tLS0tLS0tLS0tLS0tLS0tLS0tLS0tLf/AABEIAIQBAQMBEQACEQEDEQH/xAAbAAEAAgMBAQAAAAAAAAAAAAAABAUDBgcCAf/EAEEQAAEDAgQDBgQCBwYHAQAAAAEAAgMEEQUGEiExQVEHEyJhcZEygaGxFCMzUmJygsHRFRZCsuHwF1NUkqKzwiT/xAAaAQEAAwEBAQAAAAAAAAAAAAAAAQIDBAUG/8QAMhEAAgIBAgQEBQQCAgMAAAAAAAECAxEEEhMhMUEFIlFhFDJxkfAjgbHB0eGh0jNCUv/aAAwDAQACEQMRAD8A7igCAIAgCAIAgCAIAgCAIAgCAIAgCAIAgCAIAgCAIAgCAIAgCAIAgCAIAgCAIAgCAIAgCAIAgCAIAgCAIAgCAIAgCAIDHNO1g1PcGtHEuIAHzKhvAKurzTRR/FUxfwuDv8t1R2wXVldy9SlqO0iibcN1vtw0tO6o9TBFeJErj2pxn4aWQ+r2j+RVPil2RHF9iRTdp9MSBJFJGSN/hcBvw2N/opWqj3RPFRs+GZgpp9opATa9jsbfPitozjLoXUky0VyQgCAIAgCAIAgCAIAgCAIAgCAIAgCAIAgPjnAcTZARqrEoY7GSVjAeGpwChyS6kZSKo5yod7TtNugcfsFTjQ9SN8SA7tApyPBHK93IBtr+l+Kpx49iN6KuozvWvNoKPSP1pdQ+h0qvFsfyx+5G6T6IxHGcVcN5IGeTWXPuSpxc/Qec8PoauUESV0x32EYDR9N04U31kxsb6srp8nB7rySzPPnuR83XVXpU+rZHCXdkmkyVEDfu3H95x/lZXWmrRKriWlPlADhG0edrn3K0VcV0RZRRZ0+WSBxt6bK6WCxlnyy1wsd/UA/dQ0n1GCircmFh7yI6HDfa+knqR181k6VnMeRRwXYYRm6anf3NY2wvs/lbr6fZVVri8TIUmuUjfoJ2vALTcFdBoZUAQBAEAQBAEAQBAEB8JQGGatjaLue1oHMkAe6htIEaTHKYNLjPHpHMPaR91G+OM5IyiumztQNNvxDCf2bv+rQQqcev1I3x9SIc+QO/RQ1Ex/Yidb3Ucddk3+xG9djFJm2rP6OgI85ZWM9wLn6JxJvpH7sbpehgdjeIu50sQ8hJIfuB9E/Vfov+R5jEBWPPjrpLdIo2M9ib/ZTsm+shtfqY5Mu6rl8lTLt/jlNvWzQN1HBXdt/uNh4jynF/07SertTj9SnAr9BsiWVLlrT8LGNvxs0LRQiuiLYSLGHATbdxViTMzL7eZQEmLBoxyQEmOiYOAQGXuW9AgPoaOiA9BAfUB8IQCyAp8cwGOdhaRY8jzBVZRUlhkNZNPyriMtLO6kmvYE6CeFugvytwWNTcXsZSLw8M6NE8EXC6DQ9oAgCAIAgCAICtxzHYKRmuZ4bf4WjdzvRvNUnZGCyyHJLqaPU5wr6kn8LE2CH/AJknxH0J2+QB9VhxLJ/IsL3M90pdCslwyslP5tZI79zV7cRsnBm/mkNkn1Z8jyW0m7u8kPVxt9hf6otLDu2yeEu5Z02TY/8AkN/iu77laLT1rsTsiXdHlst4Na30aAtFFLoi2EWUeBnm4qxJibTUolEJnj748I9be84X+C9+G6rujnGeZXfHO3PMsY8GjHJWLEqOjYOAQFNmzNEFA1msF0khsxg2vYi5J4AC4Wdlqh1Mbbo14z3Pua6mp/DE0O85c3Ts0+E7n4vCNuZ9OJCWOW3ydSbXPb5Opgy7jT2U7Pxr2MmFxI5zmBt9Trb30/DZINqOZiuTjBOx8zYqaoZI0Pje17HbhzSHNI8iNirpp9DRNNZRT4dmymmqH0sZcZI9Wo6bMGkgHxc9yqRtjKW1Gcboyk4rqUWa+0RtPN+Gp4TUTg2IF9INr28IJc7yHBZ2aja9sVlmNuq2y2xWWV+EdqDu+ENbTmAuNg7xC1+Gprhe3mFSOp54msFYat7ttiwdHjkDhcG4XWdp7QBAEAQBAEBz3tSoyxrKpnxMcAT032Pvt/EFzahYSkuxnZ6myZUxISxNPVoI+Yut4y3JMunlZL5WJCAIAgCAICkzVmFlHFqtqlftGz9Z3n0aOZWdligispYRotFhMkkhqKz82ofbSw/Cweg2+XJZV1NvdZ1KxhnnI2+gwQusX8OQ5LpNCozRnOkoX9yyMzTji1ps1pPAOdvv5AFYWaiMHjqzmu1Ua3jqyij7U5WOBlodMZPIuBt/E2xPssfipLrEw+NkvmjyN2/vAypoZp6R/jEUhbsNTZGsJDS0872910b1KDlE6uIp1uUDWezrObnwSurJgS2W+t5DQGuaLDkOLXe6y09uYtyZjpbnKDc2bxhePUtRcQTxyEcQ1w1Dztxt5rojOMujOmNkZfKzRM0CjgxaOUmYVbywtA0iIawYwTtc877rnlsjam+pzT4cbk3nJfZmzg2hgaXN7yaS4Yy9r24knoLj3WttqrRrfcql7msntFxGBzH1dHGIHH/Bqa8A+r3C9uRAusHfZHDlHkc71NsMOceRV9q0ks/dVTZGvo3BvdAfE1zm3dfbgbDiVTVZeJdjPWKUsT7ErBu//s6pD5XSGSEvYbm7dLLgA/ILWMZcJtvPI3jGXBbbzlZIuRYGVVDNSSb3eSHc2uLWlrvkQfqqURU6nFmemirKXF+plyFmJ9GZqKc6e61uaDyLQS4Dy21e6UWbMwl2I01nDzXLsYuzUOLppz8UkgF/nqd9XK2lWcyZfRLO6b7kDLMmjEZ2ybSuMgBPG+u5HqR9lSh4taZnp2lfJPrzLTtXo42Q05uO9Lnbf4tFvteytrMYRfX4wvU2PDs2RUNHHLWOcGgMaSGlx1FvCw9CuqGdqydlediz6F1jOdYYcO/tJrXSwlrHACzXWkc1ouDwsXC6sXIVHnd1RhL8Qp4h3oZI5sLiXbxvcLHTYm4bew6hAeuzrNVRWU2uriEM/eOGkMfGNItYgPJPXmgNyQBAEBR50pBJRTgi9mEj1G4+yztWYNFZdDU+zip/LjHS49nH+RCrp3mtEV/KdIC2LhAEAQBAfCUBzKCcVlQ+tJuxjjHA0jawt4vrf5+S5q/1Jb+3Yzj5nk3LBcNt43cSuk0LiZ2lpPQE+wRkPocGyKO+qJZpPHL8QJ38Tybu9VwaZbpts83RpTm5S6nVHZYZNEWy7hwIPzHHyK7pRUlhnoyipLDOadn1S6CrnpibtOprhyJY4tJ+pXDpuU3A8/SZjOUCoythLZJ3xS3LGHdlyA5wJbvbpuq0VqUmpGemqU5uMuiLHM+GnDqmnqILxtd4gLk2LSNQ33LSHDY+am6CqmnEtfBUTjKBM7TKnXNSVI4llv8AseHD/wBhVtT80ZFtZynGRH7RZHmSmmv4dFmniA5r9X2c32UarO5SGtzvjIzYjRTSwmSrrQISQSGx3ub7WtxV5wk45nLkXshJwzZPl9DJiFIDhB7pxkijcHNcWlptrIOx5Aut8knFcDy8yLIr4byvK/2WfZvi8MkbaVx/N7p4IINrC44+hCtRZGUVHuaaa6MoKHfBUdmZdHNLGeTh7gkFV0mVlGeiynJF/wBp+UZJiyqpmF0hGiQNsCRawduemx8rKdRS5PdHqW1VDk90Opm7P8MfHGyN7bOBLnDzJ8vKw+S2pg4QSZvp63CtJ9SdnbIMdS/8RG4xzbai3g4i1iRydtxCrZp1N56MrbpY2PcnhmvYdkjTIJJ3vme3gHfDtwve5NuirHTJPMnkrDSJS3SeTc5Mpw1MBiqY+8YXB2klzfE29j4SDzOy6TrJWFYAyKPuAxvcAWbHa7QAbjY+e6AmUmFBjrtsB0AAHsEBnbQN1677oCcEAQBAR8Qi1xPZ+swj3Ch9Acw7PJC0aT/hkI+y59N8rRnV0OqsOwXSaHpAEAQBAUmc6sxUczgbEt0g9NW1/YlZ2vEGVk8IoMs0AayGIDZrQT6ncn6qa47YJCKwjd2EAWVyx6IQHAowcKxB8cjT3V7A8bxk3a4dfP5rzovg2NPoeVCXw9rT6HTKntEoIoNbZhI/T4Y2B2onkDceH52XVLUQSzk7ZaqtLOTneSKWSSeSreLa3Ot0Lnu1Ot5BY6aLcnNnNo4tydjIz4qinxGZ0UZfpc4lpuA4GxIB67qiU42txRRKcLpOCyTMalq8TmiDoDDDELXN9rkFxuQLkgAADp6qZKd0lywiZxsvmsxwkSu0SlApIXcLS2AuL2LD/QLTVpbUa65LYjYsHwmKvo2xSjixrmkbOa7TxC12qyCyb7I21rcVH/DgNcGvklfGDs3YD/T5LNaWPdsyWij3bwb1g+EjR3bmNEWnTot4dNrWt0XTtWMdjq2rG3HIiQZOihl1wRtYeoG/oDyCrGuMeaRWNUIvKRcHBmkg2AI6bK5oWYiGnSeCAxQUTGm4G6AkkIDUM95tGH90e47zvL76tIFreXn9Fjbbs7Ho6DQfFbvNjB7zdjlXHBG+hibK9zrOBa5+lpbe4DSOfVTZKSS2oroqaJzkr5YS/YucExEyxRl40yljS9vCziBqHvdaRzjmclqiptReVnkRcaxSmkimpm1MXfOje3S2RveA6TyBuCqSlFprJvTTbCUbHB7crty6mgdkGMuDJY3OLiZA7ckndtuJ9FjpXlM9Lx2tRsg0uWDac0dodPSydwxjp5+bGcGnoT18gtJ3qLx1Zy6Xwyy+HEb2x9WRMB7T4JpRDPE+ne42aXbtueAO1xdVhqE3h8jTUeEWVw4lbUl7G+tcDwXQeQfH8CgOQ5Qf+bKBylP3K5dM+cjKvudcpz4R6LqNTIgCAIAgNfzvS97ThnJ0rAff+tlnasxwVksox5di8R24bD5LRFi+aN0BmQFLmTLsFWzTLGHEcDuCPQjcKk4RmsSRSdcZrEkabH2cwMdfutVuGpziPa+/zWa01a7GK0lSfQ2nC8B0kFwAA4AbAfJbpYOhLHQtK3DWyC1kJKquFFCQJp4oz0e9rT7EqrnFdWbV0W2c4Rb+iNWzFk+CtlNVHU64iGgNjIcBpABs69heywnTGyW7JxajQydn6mV7Gz5Vw0xAC1mgAAeQXQkksI2ilFYRshYOikk+gIDxPUMYLvc1o6uIA+qhvBaMXLoiHieN09PF300rGR8nXvfyaG3Lj5C6iU1FZZpVp7LZbIRyzDgeZKSrB/DzNk08RZzXDz0vANvOyiNkZdGWv0l1GOJHH57FDi/aRTU9RLTyRyaogdwB4nWBa1ovxOobrOV8YtpnZT4VbbXGyLWH/wAe5Rf8VZY5G/iKJ0cLjsbnVbrYix9FT4hp+ZcjqXg8JxfCsTkj12wysnoIKiNwcwSAgjmHtNvsmp5wTRHgua9TKuXXH8Mrq6vl/sbvI5HNc1sRJaSDu5rCPS7vopnJ8FNexTTVQXiMq5LKzL/JDOYJG4KCx571zu7c+/isXvJ36loAv5qjm+Bk6Y6WD8TcWuSWcfsv7POV8o089MwlpdNIC7WHOGjc2sAbbWHEFTVRGUMvqZ67xS+rUuEflXbHUhdnhMVZLCfiHH1Y63/0q6blNo38axOiuz3/AJX+j7kqT/8AfUF/6Yl9ieN9fj48+H1Sj/yPPUeLblpK9ny8s/bkWPa1hrI2U8t/zXFw476QAb+/NW1SXJmfgMpNzj/6/wBnRMmVr3wsEnx6G39bC66Y5wsnhXKKsko9MvBb45WCGnllJsGsJ+iSltTZi3hHMckwHS1xG73l3r5rHTLy59Sla5HWIB4R6LoNDIgCAIAgIWMR6oj5Oa75NcCfoCqy6EMw4UwAlWJLKyA+oAgCAIDVe0jMLqKjc+M2leQxh42Jvd3qACVldPZHKPQ8N0q1F6jLoubOaZfygyojE1Q6SSWXxCzuAPAlxuSSsK6FJbpdz09b4tKmx1UpJR5dCxwXKtXRVYkifaC41B1yXtPFpaNrjkfTzVoUyhPKfIw1PidOo0+2yPn9u3vn+jY81Z6lpJ6eJsTDHKGlz3XuLyFrgAOgAN/NXttcJJGGh8PhqKZ2N81nl+xadoGMzRUEk1M/Q9rm3dZrvCTY7OBHMK10nGGUY+G1V26hQsWU8mtT5gmqMDdJ3jhO1l3PadLjplsd29Rus3Jypz3OyNMKvEuHjl6fVGs5eww4hBqqZpXll44mh2zbAHUb8SS5Z1V8SOZM69brPgrlCqK5837/AJgiZGo2STOiqAZGw30RuJ0BzjZx0/JVogpNqXY18W1Eqq4zq5OXV98diThzTRYyY2DQ0kiw/VfGHAb8r6fZTFbLsIpfN6jwzfLm1/Tx/Bkzvpbi8crvhkELz02Gi/8A4KbcK5N+xGhcrPDpRj1W5f3/AGbDn2kacMfK8+IPZo8yXAG38JPsttRjYeb4M5LVJL0efsa/EXPwNzTc6CHN9BPY+wLlljNH56nfuUPFuXf/AKk3LA73CZo+JEUoHq0l7frZWr504+phqv0/E1L1cf4wVmVKA1dBNTCweH3YTw1bEfI2I+apVHfU4nRr7vhtdC19Guf0M2WMerKC9O6ke97SQwEEAEm9iRsRck3HVK7JwW3BOr0mm1M+OrEk+v7DBMFq4a/vZGXD7l72kabvbqIAvc2cdPyU1VzjZlmeu1mmt0myD5rGF9Hj+OZsWZchGV4q6aQxSndw3sXfrAjdpPNaWUZe6Lwzl0nivDr4Vsd0Sto8oyvlEtZM+dzfhabkbcLk8vIWURobeZvJa3xWMa3Xp4bc9zpWXqMsFzxK6TxTV+03Fe8LMPiN3ucDJbkOLQf8x8guXUS3YrRlY8+VE/K+HC4A+FgAHyXTFYWDRLCNzAUkn1AEAQBAYqqAPY5h4OaWm3GxFvdQ1lYBBp2ODz0KkFmgCAIAgCA55220rnUTHjhHMC70LXN+5C5tSswPZ8Dmo6hp90eezCdskEZ4lrQ0+Rbt/v1WlLzBHJ4lW4aqafd5+5dZxzfTUL4mTRveZATaPSS0AgC4cRxubehSy1QayTo/D7NVGUotLHqad20xgx0k7BYAub5+INcAfTSVjquiZ6XgT81lb/OxKxXFoX4RMHSNvJG0MFxqc67SABx4haWSTrOPRUWQ1qWOjf2KPIf5tBUQ8y2Vo/ijFvrdZ0c6mjr8T/S11dn0f2f+DJ2RzDxtPKQH3H+inSvytFfHofqwl7HjCsPkgxWoux4jLn2dpOk3cHCxtbqoqi42strrYW6GHNZWOXf0LPOGXKh9fDVwx3iDIy92po8TXEEWJufCGq065OxSRlpdZTHRTpsfN5xy9f8AZS9qVONVLIRsWuY4+TXAgf8Ak5Z6pc0zq8Cm+HZFfVGeHJbptOqoldAN2xm5t5Ak2Hsr/D56vkc68Y2J7a0pev5/k3zCsuMdE6FzLQuZo0i48Nuv810bVt29jyFfYreLnzZzkz4VleOnJZEwNiN7tJLgbixvqJ4pGCisIXaiy6e+by/z0JsOXo43gxsZG3oxoaPYKUkuhSdk5vM239SZV4Sx/qpKHyLCIwNwgJlmtFuSAhTPZfgB5cygNbx/OAh/KhtJUu2awbhnm632WFlyj5Y82UlPHJdSmwbB3tcZJDrqZd3u46b8Rfrwv7JVVt80urEI45s6BhFEI2Dqty5YIAgCAIAgCAhGTS/Ty439Sdvl/RQCYCpBDxXF6emaH1EzImk2BkcGgnpcoCJjuZqWkpxVTSWgOmzmtc8HV8NtIOx6oCFiGcoWYccSja6WHQHhos11iQN78OKAyZKzXHiFKypY0x6nOGgkOILXEbkDmLH5oC2xXD46iF8Mg1Me0tI9eY6EcQVEkmsM0qslVNTj1Rx2bKeJYfK40c12E7G7QbftNeNN/MLk4NkH5GfQPxHRamK+IjzX5ya5nyhyxUTTiprZO9kuCG31XI4Am1g0fqhTCiTlumzK/wAVqhVwtNHHv+d/dnRZMvMqqZ0VQLh243sQRwIK6ZwUlhnjafUTonvg+ZrGF9n0VPLr0mUg+HXYgedhtfzWUNPCLyd2o8X1F0dvRexf4HlRlOfy2BjTxFyb+5K1jCMehxX6m25p2POC2bgMbXAsY1gHJrQ0ewUpJdDKU5TeZPP1J9VQNfa/JSVMv4VunSeCAos05Sgq42NkDrRkkaTa5ItueipOtT6nVpdZZpm3X3M2X8NMY0kbDYX8ldcjmlLc22XobZCD6gMM9XGz43tb+84D7qMpArarM9HH8U7PQG5+nFVdkF1ZXcimqe0eibs3vJCeGllv8xGyzepgV4kSuqO0B7haGjkcTw1G32H81Xjt9IscR9kVNbXV9RsXNp2HYhvxkeo3+oUNWz9kRicvYn5ewIR7RtOo/FI74j/QLWuqMOheMFE3bDMLEYudytSxZoAgCAIAgCAICFicBcA5vxN3tfj1B/30UNEMYbWB7f67H5jkUTySU+fMoQ4lAyKZz2tjk7waLXJDXCxuDtZxUgjRZajlpRRTsMlOwNADibnR8NyLFAS8Ly7HFH+HEbfw1rCIjUy172Ide4v1QEyjwdsbrsAa39VoDR7DZAW6AxywNdxCAwsw+MG4aEBJAsgPjggMffIDKHc0BGnxKFgu6Vg9XBQ5JEZRVVmcqGM2dOCeQa1zifk0LOV0F1ZDnFEJ+eYzsylqnk30/lhoPze4WCjjekX9iN/sYn5orHfo6IN85ZWj6BN9j6R+4zL0IE1dib9zPDD5MaXkf9zbKMWvukMSZXz4TVSG8ldO49GXjHsHW+irwJP5pP8AgjY+7PcGVGuBu17yRYuc7f18ir8CHcnholQZPYD+gZ/ENf8AmupVNfoTsj6FrTZY0iwDWjo1oaPYBaKKXRE4SJseWxzKkklU+AxtN7XQFlFA1vAIDKgCAIAgCAIAgCAFAa9iVK+Jwki2HMcrfu9fr9lRprmiGvQkUOYYn2a52h/Cztt/I8CimmNyLdrhyVyT0gCAg1GMU7Pjmjb6uAPsquUV1ZGUQqnNdIwXMl97eFrjc+Wyq7YojciBLnRpuI6aZ55EgNafO5PBV4vomRv9iN/easOwp42G/FzybDrawup3WPsMy9DDJiVe8WMsTBz0tOr23H1TFj9B5jxAat19dW83/UjYz67lFCfeROH6nkYC14If3st+PeSFx9zuPkU4K7kbETqbLrGizYGAdCC4ezrqyriuxO1FhFhDgLANaP2QB9lZJItgzjBr/E5SDNHg7BxQGdmGxjkgMzaVg5BAZGxgcAgPtkB9QBAEAQBAEAQBAEAQBAEAQHl7QdigKXFMvskB2Bvy/l6Krin1IaTNcdl2SLaN8zB+xI4ewvYeypwkujZXZ6AUtR8Lqipt5P0n3AunDf8A9Mnb7nn+7bXfH30n78rzx9So4Me+fuRsRIp8stbYNhaB53d9HXCsqoLsSopFtT4K4CwDW/utA+yukl0JwZxgd+LlJJmjwNg47oCSzDIxyQGdtKwcggMgYOiA9IAgCAIAgCAIAgCAIAgCAIAgCAIAgCAIAgCAIAgPhCA8mIdEB9DB0QHqy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754063"/>
            <a:ext cx="306705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0662" name="Picture 6" descr="http://www.aeemt.com/CEMETIX/CEMETIX_Precongreso/imagenes/sello_objetivo_cumpli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8363">
            <a:off x="4211960" y="3573016"/>
            <a:ext cx="4435202" cy="228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Otros ejemplos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93142"/>
            <a:ext cx="3384376" cy="47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744416" cy="48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5292080" y="3573016"/>
            <a:ext cx="792088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292080" y="3645024"/>
            <a:ext cx="792088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304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ESTA SOY YO</a:t>
            </a:r>
            <a:endParaRPr lang="es-ES" sz="3600" b="1" dirty="0"/>
          </a:p>
        </p:txBody>
      </p:sp>
      <p:sp>
        <p:nvSpPr>
          <p:cNvPr id="14338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s://blinkwpre.blinklearning.com/useruploads/ctx/a/15448631/r/s/1724651/u07_p151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4352925" cy="3114676"/>
          </a:xfrm>
          <a:prstGeom prst="rect">
            <a:avLst/>
          </a:prstGeom>
          <a:noFill/>
        </p:spPr>
      </p:pic>
      <p:pic>
        <p:nvPicPr>
          <p:cNvPr id="6152" name="Picture 8" descr="http://www.geologosdelmundo.org/prev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3312368" cy="3312368"/>
          </a:xfrm>
          <a:prstGeom prst="rect">
            <a:avLst/>
          </a:prstGeom>
          <a:noFill/>
        </p:spPr>
      </p:pic>
      <p:pic>
        <p:nvPicPr>
          <p:cNvPr id="6154" name="Picture 10" descr="http://st.depositphotos.com/1037178/2881/v/950/depositphotos_28819185-Cartoon-girl-painting-a-landsca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276872"/>
            <a:ext cx="3571875" cy="3743325"/>
          </a:xfrm>
          <a:prstGeom prst="rect">
            <a:avLst/>
          </a:prstGeom>
          <a:noFill/>
        </p:spPr>
      </p:pic>
      <p:pic>
        <p:nvPicPr>
          <p:cNvPr id="6148" name="Picture 4" descr="https://s-media-cache-ak0.pinimg.com/236x/98/dc/57/98dc578f2d1733bba0da9dff973a48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132856"/>
            <a:ext cx="2247900" cy="298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7459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840760" cy="1008112"/>
          </a:xfrm>
        </p:spPr>
        <p:txBody>
          <a:bodyPr/>
          <a:lstStyle/>
          <a:p>
            <a:r>
              <a:rPr lang="es-ES" dirty="0" smtClean="0"/>
              <a:t>Ilustre colegio oficial de geólogos</a:t>
            </a:r>
          </a:p>
          <a:p>
            <a:r>
              <a:rPr lang="es-ES" dirty="0" smtClean="0"/>
              <a:t>Facultad de ciencias geológicas granada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</a:rPr>
              <a:t>La entrevista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http://www.icog.es/asturias/wp-content/uploads/2013/06/ESCUDO-icog-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1152476" cy="114799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868144" y="5805264"/>
            <a:ext cx="3275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Carla Delgado ignacio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1400" b="1" cap="all" spc="250" dirty="0" smtClean="0">
                <a:solidFill>
                  <a:schemeClr val="tx2"/>
                </a:solidFill>
                <a:latin typeface="Calibri" pitchFamily="34" charset="0"/>
              </a:rPr>
              <a:t>Vicesecretaria icog</a:t>
            </a:r>
            <a:endParaRPr kumimoji="0" lang="es-ES" sz="1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5496" y="6453336"/>
            <a:ext cx="1944216" cy="288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 2016</a:t>
            </a:r>
            <a:endParaRPr kumimoji="0" lang="es-E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La entrevista: qué </a:t>
            </a:r>
            <a:r>
              <a:rPr lang="es-ES" b="1" dirty="0" smtClean="0"/>
              <a:t>hacer ANTES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Cuidar vestimenta, higiene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personal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Preparar las posibles preguntas: trabajo personal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Búsqueda de la empresa: valores, sedes, cuadros económicos…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Entrena con tu familia/amigos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Ve con tiempo pero sin pasarte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Lleva tu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Cv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Muéstrate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educad@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en todo momento.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La entrevista: qué </a:t>
            </a:r>
            <a:r>
              <a:rPr lang="es-ES" b="1" dirty="0" smtClean="0"/>
              <a:t>hacer DURANTE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Estrecha la mano al presentarte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Si no te dicen sus nombres pregúntaselos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Siéntate erguido, y cuidado con tu lenguaje no verbal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Intenta mantenerte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segur@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equilibrad@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y que no te afecten las preguntas que puedan llegar a descontrolarte.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Mira a los ojos de tus interlocutores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Exprésate lo mejor que puedas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Tranquilidad ante todo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La entrevista: qué </a:t>
            </a:r>
            <a:r>
              <a:rPr lang="es-ES" b="1" dirty="0" smtClean="0"/>
              <a:t>hacer DESPUÉS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3486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 la pregunta si necesitas saber algo más, debes de responder que si: proceso de selección, tipo de puesto, programas de formación, política corporativa…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Despídete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pide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 tarjeta de visita,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agradece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el tiempo dedicado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…ESPERO VOLVER A VERLES…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6" name="Picture 2" descr="https://encrypted-tbn1.gstatic.com/images?q=tbn:ANd9GcQBOlcKH7CYBTp5nx0Zk8tBmAMXLqNZb0A-GztlNVUp6wTFO2Bl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356848"/>
            <a:ext cx="4824536" cy="198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La entrevista: preguntas generales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Defínete a ti mismo/usa 5 adjetivos para describirte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Porqué crees que eres el candidato idóneo.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Porqué estudiaste geología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Dónde te ves dentro de 5 años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Cuándo podrías incorporarte al trabajo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Háblame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otras actividades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extracurriculares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¿Tienes preferencias geográficas?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Si pudieras cambiar algo de la universidad qué cambiarías.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¿Estás casado/a? ¿quieres tener hijos/as?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/>
              <a:t>La entrevista: preguntas sobre empresa</a:t>
            </a:r>
            <a:endParaRPr lang="es-ES" sz="32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Qué sabes de nosotros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Porqué quieres trabajar con nosotros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Háblame de nuestras últimas noticias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Es política de empresa que en los 3 primeros años cobres 600 € estás de acuerdo?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Define tu escala de valores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Qué departamento prefieres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Qué piensas de nuestra estructura corporativa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La entrevista: preguntas sobre situaciones</a:t>
            </a:r>
            <a:endParaRPr lang="es-ES" sz="28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Dame un ejemplo de una vez que hayas tenido que vender una idea a alguien y qué métodos utilizaste.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Dime un ejemplo de alguna vez que hayan criticado un trabajo tuyo y cómo reaccionaste.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Dame ejemplos de alguna decisión que te hayas sentido forzado a tomar y no fue muy popular.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Dime un ejemplo en el que hayas motivado a gente para conseguir algo.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Dime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una situación en la que fracasaste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MÉTODO STAR</a:t>
            </a:r>
            <a:endParaRPr lang="es-ES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La entrevista: preguntas HORRIBLES</a:t>
            </a:r>
            <a:endParaRPr lang="es-ES" sz="28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Háblame del peor jefe que has tenido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¿Cuántas pelotas caben en un tren?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¿Cómo te parece que voy vestida?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Si te vieses reducido al tamaño de un lápiz y te pusieran dentro de una batidora ¿cómo saldrías?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¿Cuál es el color del dinero?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¿Cuál fue el último regalo que diste?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En una escala del 1 al 10, ¿qué calificación me pondría como entrevistador?</a:t>
            </a: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804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¿Preparados?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473478" y="4941168"/>
            <a:ext cx="8136904" cy="1296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dirty="0" smtClean="0"/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14400" dirty="0" smtClean="0">
                <a:solidFill>
                  <a:schemeClr val="tx2">
                    <a:lumMod val="75000"/>
                  </a:schemeClr>
                </a:solidFill>
              </a:rPr>
              <a:t>Formáis parte de la profesión más bonita del mundo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54880" y="1988840"/>
            <a:ext cx="7632848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3548A"/>
              </a:buClr>
            </a:pPr>
            <a:r>
              <a:rPr lang="es-ES" sz="3200" dirty="0" smtClean="0">
                <a:solidFill>
                  <a:srgbClr val="424456"/>
                </a:solidFill>
              </a:rPr>
              <a:t>EL MUNDO, vuestra </a:t>
            </a:r>
            <a:r>
              <a:rPr kumimoji="0" lang="es-ES" sz="32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Georgia"/>
              </a:rPr>
              <a:t>casa</a:t>
            </a:r>
            <a:endParaRPr kumimoji="0" lang="es-ES" sz="3200" b="1" i="0" u="none" strike="noStrike" kern="1200" cap="all" spc="25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8" name="Picture 6" descr="http://blog.uao.es/seruniversitario/files/2012/05/carrera-i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705" y="2708920"/>
            <a:ext cx="4800450" cy="2057338"/>
          </a:xfrm>
          <a:prstGeom prst="rect">
            <a:avLst/>
          </a:prstGeom>
          <a:noFill/>
          <a:ln w="15875">
            <a:solidFill>
              <a:schemeClr val="tx2">
                <a:lumMod val="75000"/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20318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¿Preparados?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564904"/>
            <a:ext cx="8136904" cy="1296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s-ES" dirty="0" smtClean="0"/>
          </a:p>
          <a:p>
            <a:pPr lvl="0"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Carla Delgado Ignacio |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Secretaria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 funciones del ICOG</a:t>
            </a:r>
            <a:endParaRPr lang="es-ES" sz="1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14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39552" y="3429000"/>
            <a:ext cx="8136904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ES" sz="2700" dirty="0" smtClean="0">
                <a:solidFill>
                  <a:schemeClr val="tx2">
                    <a:lumMod val="75000"/>
                  </a:schemeClr>
                </a:solidFill>
              </a:rPr>
              <a:t>VICESECRETARIA@ICOG.ES</a:t>
            </a:r>
            <a:endParaRPr kumimoji="0" lang="es-ES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318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¿Y QUIEN SOY YO?</a:t>
            </a:r>
            <a:endParaRPr lang="es-ES" sz="3600" b="1" dirty="0"/>
          </a:p>
        </p:txBody>
      </p:sp>
      <p:sp>
        <p:nvSpPr>
          <p:cNvPr id="14338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8 CuadroTexto"/>
          <p:cNvSpPr txBox="1">
            <a:spLocks noChangeArrowheads="1"/>
          </p:cNvSpPr>
          <p:nvPr/>
        </p:nvSpPr>
        <p:spPr bwMode="auto">
          <a:xfrm>
            <a:off x="899592" y="1916832"/>
            <a:ext cx="80804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None/>
            </a:pPr>
            <a:r>
              <a:rPr lang="es-ES" altLang="es-ES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BUENA PREGUNTA… AHORA SEA QUIEN SEAS RECUERDA QUE</a:t>
            </a:r>
            <a:r>
              <a:rPr lang="es-ES" altLang="es-E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s-ES" altLang="es-ES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78 CuadroTexto"/>
          <p:cNvSpPr txBox="1">
            <a:spLocks noChangeArrowheads="1"/>
          </p:cNvSpPr>
          <p:nvPr/>
        </p:nvSpPr>
        <p:spPr bwMode="auto">
          <a:xfrm>
            <a:off x="1907704" y="3284984"/>
            <a:ext cx="5616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None/>
            </a:pPr>
            <a:r>
              <a:rPr lang="es-ES" altLang="es-ES" sz="7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ERES UNIC@</a:t>
            </a:r>
            <a:endParaRPr lang="es-ES" altLang="es-ES" sz="7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2948" name="Picture 4" descr="https://encrypted-tbn2.gstatic.com/images?q=tbn:ANd9GcQFTbyytmNMTqE0bjku85cws8LtglVI7IMxKGy8Y6dzyjJgbW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48336"/>
            <a:ext cx="6672741" cy="3753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74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¿Y qué hago?</a:t>
            </a:r>
            <a:endParaRPr lang="es-ES" b="1" dirty="0"/>
          </a:p>
        </p:txBody>
      </p:sp>
      <p:pic>
        <p:nvPicPr>
          <p:cNvPr id="40962" name="Picture 2" descr="https://encrypted-tbn3.gstatic.com/images?q=tbn:ANd9GcR9HjyFrljS3DWkwAWioumreibfy9_rZeLQHjDKEyjCCgGfKJdO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5707871" cy="39772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1847850" cy="1866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www.ecestaticos.com/image/clipping/d410765c4ad7d25025241e4ae61db470/saber-negarse-es-una-gran-virtud-i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619750" cy="37433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¿Y qué hago?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581128"/>
            <a:ext cx="3838200" cy="677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¿Me voy?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355976" y="5301208"/>
            <a:ext cx="5832648" cy="677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¿Extranjero?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83568" y="5445224"/>
            <a:ext cx="3838200" cy="677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¿Máster?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148064" y="4221088"/>
            <a:ext cx="3838200" cy="677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¿Otra carrera?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2564904"/>
            <a:ext cx="3838200" cy="677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¿Inglés?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187624" y="3501008"/>
            <a:ext cx="3838200" cy="677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¿Chino?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987824" y="1772816"/>
            <a:ext cx="6192688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¿Trabajo de lo que sea?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Os toca conoceros, ya era hora</a:t>
            </a:r>
            <a:endParaRPr lang="es-ES" b="1" dirty="0"/>
          </a:p>
        </p:txBody>
      </p:sp>
      <p:sp>
        <p:nvSpPr>
          <p:cNvPr id="14338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abc.es/Media/201503/30/Fotolia_63849401_Subscription_Monthly_M--644x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700980" cy="4328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6738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840760" cy="1008112"/>
          </a:xfrm>
        </p:spPr>
        <p:txBody>
          <a:bodyPr/>
          <a:lstStyle/>
          <a:p>
            <a:r>
              <a:rPr lang="es-ES" dirty="0" smtClean="0"/>
              <a:t>Ilustre colegio oficial de geólogos</a:t>
            </a:r>
          </a:p>
          <a:p>
            <a:r>
              <a:rPr lang="es-ES" dirty="0" smtClean="0"/>
              <a:t>Facultad de ciencias geológicas granada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</a:rPr>
              <a:t>Taller de empleo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4" name="AutoShape 2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data:image/jpeg;base64,/9j/4AAQSkZJRgABAQAAAQABAAD/2wCEAAkGBxQTEhQUExQWFRUXFxkYFxcXGBgYGhwWFhwYHBUXHB0YHCggHB4lHBcYITEhJSkrLi4uGB8zODMsNygtLisBCgoKDg0OGxAQGywlICYtMCw0LC8sLCwsLywsLjc0LCwsLCw0LCwsLCwsLCwsLCwsLCwsLCwsLCwsLCw0LCwsLP/AABEIAMwAzQMBIgACEQEDEQH/xAAcAAACAwEBAQEAAAAAAAAAAAAABQQGBwMCAQj/xABBEAACAQMBBgMFBgQEBAcAAAABAgMABBEhBQYSMUFRYXGBBxMiMpEjQlKhscEUYnLRM4Ki8ENT4fEkY4OSk6PC/8QAGAEBAAMBAAAAAAAAAAAAAAAAAAECAwT/xAAmEQACAwACAQMEAwEAAAAAAAAAAQIDERIhQQQiMRMjYXEyUZFC/9oADAMBAAIRAxEAPwDcaKKKAKKKKAKgX+1Y4pYImPxzsyoP6FLMfIAD6ipzNgZOgFYVHvObvbtvOD9msoiiH/ltlM/5i5PqO1UnNRwpOfHDdqK+E19q5cKKKKAKKKKAKKKKAKKKKAKKKQbX22bOQGcZtpDgSgaxOeSuOqk8m6ctedQ2l2yG0u2P6KWRbSHv1jLApMnHCwOQSo+NARodMMPNu1TraXiHiCVPmpIP6Z9aJ6E9OtFFFSSFFFFAFFFFAFFFFAFIN4941tZ7KJsf+IlKHPQBcA/+9ox/mp/WFe2C/L7RCg6QogHgxJYnz1H0rO2fCOmdk+MdNe3rLG0nRAxd4pEThGTxFGxy5ZxjzIrDvZrsppr2FlHwRESsegCar9WwK3HY+0/f2sE3V1Rj55HF+9L9j7JjhhYRgxh3eRuHQszMSMnmABgAf7NJ183FkShzaYs3030FmFjjAkmIzhjoo6M2OZPQVQn3+v2OffcPgqqB+lWva27FtK5JRgxOrBmyT3Oc5PnTfd/dSzgIcR8bjk0h4seQ5D6VnbXdOXUsRnZC2UuniIe6Ee07jEk87RQ8wOBeNh4Aj4R4n6VoCjAxz86XSbSAr7Hf5rohDis3TaEOKzdGNFc4nzXSrlwooooAooooApVvBZSyRsIjG2QQ0Uy5jcHmMrhlPjqPDrTWuNzbK4w2fQkfoRRg/P20tp3dhJ7iWJ4EEokh4jxqrDXMcmACDkgjsRkZrRNwN8Rcy3EZwGbEiL/MFAkT00x/L5VI3w3VaWJo4Ll17xSt76Ns9+PLKexB9Kx6xFxs65USoY5FbKN91wOgYaHI074Otcc4up8o/Byyi63yXwfpe3mDqrDkQD9a61Sd3N5Edo0Byr8ZXXlkcYXwx9ov/pirjBMGz4HH5A/vXVGSa1HTGSaOtFFFWJCiiigCiildntuN7ia2J4ZY+FuH8SMMhh31yD2070GjSsR9rexXjvffBSUnC8JAz9ouhTzIwR317GttYZBGceI6eOtKdpWgkhQMPeNHJGRnGS8bD4uWB308aytr5xwzshzjgk2PbmC2ggY/FGgL+DHJ4SfXl/epN7tWFRiWdEOhALqh0PbOSKqPtF3l9038PC494dZGB1XPTwY/kPOqBY2skz8MatI7HkBk5PUn9zXPb6n6b4RWsxsv4e2K01J9v2nF/jKT0ChiSegGBrT054QQCMjkRg+opRubucltiSXDzf6U8F8fH/ZuQjU101ObWz6Nq3NrZFYFuxNNrCyPWmcdstI94d5VgzHFhpep5hfPufCtDQZ3+1orfhEjYJxgDU4/ER0HP6UxjcMAVIIOoI5EVkEszSOSxLu3mSfpVy3FaYBgwIhHLiBB4uoXPTv4+tAW+ivgavtAQ9p7RSBOJz5AcyewrpY3qSqGQ5HXuD2I6VE25sZLhMHRx8j9vA9wcaiqRbXEtrKR8rqcMOhHTzB6GhDeGlUUt2PtlJxpo/Vf3HcUyoSQNqbPjlGJEV+3EoOPLPKs93u3LjmjdI2aNjggcbMmV5fCSQvmuD5jStQIpXtXZySD4lBx16jxBGoqGtIa0/OmypZbS6HvMrLE4yp5kDk3Ygjketbxu3tZXM5ByONWB/laGIj96zL2k7uyRwrLETNEhzxN8bxgno41aM514s4znPbn7NtsFFmUsWHuy656cOhX8wB4CuaP2554Zzr7c88M3dHyK9Up2TecaKe4B+opqDXUdJ9ooooArFPaTeSW21xNE3C4jjIPhqCCOoPUVtdZN7atlN7yC5AyhUxOexBymfPLD0HesPU79NtGN/8ADTQN1d4EvLdZV0b5XX8LjGR5a5HgakyIHZw2QqkdSASVHbGmD/q8KyX2U3zJPIn3WTJ81Oh+hP1rRrzb0VvD76dsa/Co1YseQA74+lKbedfJk1WcocmeL3ZsRDZhRVXqyqARjJPceuOVcrGJEUGMKFIyCAACOlUKfb0+1LqOD/DhZxmNc/INWLHqcDy1FaRcQaYGg6DwqarVZrj8CuxTbaXRHk2hiu1tdk1FTZpJpXvFtH3eYYz8WPjYdP5R4962NTvt/ec4MUJ8Gcfov96qY8/U/rXexsJZTiKNn8QNB5scKPU0u2xMYCUnjkiJBAJGnmCND6ZoDWNl7MitUwuC5HxOeZP7DwqPebUwedVrZO8hljVWI4wAM9GA5EeNToLcualrCE9Huz7/AIqcqc0k2fYFadIMCoJPVVLfyNAiSHRuMIPHizp+/wBatM8yorO7BVUEsxOAAOZJNYpvhvut3cxqgItoX4gersPvEdB0A9fIB1BMVIKkgjkRV43f26JQEfAk/JvLx8KollbTOvGInVDqGbAyPAHU+fKvauykc1Yaj+4/uKFO0arXwikm7+2RKuG+cc/HxFOwaFyq71bupMrKkrW8r9VxwueeGRtH9MNpzrCXSawu5ImUBgWGNeEq4wSv8pByO3mK/TV7arIhRxxKen6EEag+IrEvavsuWMRyMDMivwpcD51TX7GbA1Ibk+nUHXnjdHY6vBlbHVpd91b37G3yR/gox8yq4/8A1V0tpc1jO621+KOKMfMHSI8slBxSMfLhAX1rU9lXOfSrVy5RTLVy2KHlFfFNfa0LhUe/s0mjaORQ6MMMp5EVIrncRcSkZZeWqnB0OaAzqz3YWxuZDGWMcifCDqVKkErnrpyPZTmqLvltBpblgx0j+BR20BJ9T+grZ9sx5XUZYEYA6k5xjz18te1U+03UiWUySp72RmLEtqqnmABywOQJBOlct1PKPCPXZhZVseMTl7L9hlFa5kGCw4Ywfw82f10A8qvLzioE1zwjHal5uwAXY4VRk+lbVVquKijSuChHET9v7aEEXw4942QvgOren60o3b3VaX7W4BCHUIdGfxbqB4cz+s/YGxDNJ/E3I7GOM9APlLD9B61ariXArQuR5nWNeFQFA5AaCqjvIqXCNHIOJT9QejA9CKa385Y4FcINmludAZVLDJZyBWJMZOUcf70PcVoW729MQjzNow5cIzxeVdN6NlxiBveLkHQDrxdCD0I/aqBtG7S2jVmBCcgcHGnPXvryqkrGvaiVHyaHL7QAD8EBI/mbH6A1MsN+4WOJEaPx+Yflr+VUHcb2g7NkV0uoo4SmSsjjiEigZPPJD/y9enaq1tP2hwTXZENuIoM4U6hm/mIzhfBR+tVami3tY89o2+r3btBFlLdTrkEGQj7zZ+72HqfBx7N9wuILc3SkJzjiP3uzsPw9QOvPlzjbGtIGuYHnTiUEHXTmPgLDqASDj/tWp3l6AKmEuXZElhF2xIMGqncLxZB1FNriUua722ysitCpWY5GhcMp5cj+qmr7sjaIlQMPXwPUUoutkaHTIpXZs1rIM590xxn8J6Z/TP78xHwX+qjvvamOOSUJ7yFlK3MQGTwHT3yD8ScyOoHcCrLaT5FQ9tXogw0p+wf4HY8kJ0Vj/Kx+HPQle5wJMA3F+G7OocRiXBByCACqnTvkfWth2FcjhGDnnr3OTxN21OTpoQc1hsUckN3LDE3CfetGCPFwB6fCprZNnYTEa8owq98YAwM+WPqK56PK/JhV5RebWTIqRSvZ0mRTSug3F+2drx2yq82VjLBWfGQpPylsdCdM9MipsMqsoZSGU6ggggjwIqJtzZq3MEsLcnUjPY9D6HBrCtg7yXWz5CgOisVeJtV4lOGHhr1H51hbd9NrfhmNlvB9/Bu20RjgbscEd8jQfXFL9qukMbyOcKoLMf7eJ5V82Dt+G+hWRNCrLxoeat08xrof7VRfa7to8aWqnQASSeJPyL6DX1HapstUYc0Wnaow5I77pXrXSTu3MzE47KVQKPyq0Wmx+Jl4x8C4YL3foT4DoO58KqfshGVuc9DEfqJM/oK0iGQCnp5OVabIobcE2SRoKWXshOgqdM2lcI7fJrY1IlpZZOTTaKECvSJivdAUv2hE/Yr0+JvUYA/U0k35sbRNm8F03CjIOHHzmTGQUHVs+nPOlWHfwp9iC6iQlgqE6kYBYgeGBWH+0SKU3IkndniCKIs8gBzjAHI5GfHNYp/cel3/ABKI1m4Ti+7mnW4CWrXkf8W3CgOVzohkHyhz0XPpyzpmme7e6s20eNlIjiQEBiMjjxogH6muu6NtBbyXEV+IldSABKAfpkcuRrSTxaVS1mx7StFkYOWIOMZGDkDlUn+JLYGaQRyhIxhuGNV06Kq8+vIVYLWDOGGoOCCORHeqVyUm2kWkmhxsuyzqafRRACoWzBpTGtSh4eMGlO0NnBgQQCDoR4U5ryy5oCv7KVoxwE5A0Unnw9AfEcs9al7UMco/h5gDHcI8YzyLYJKeZXJH9BqRPba5pHvZEJLO4UErJEolRhzV4/jjYY6ZUjyyOtAYRsab3N8WkyxiYgDmWaIFI18yVUVrWzbcxoiucyY4pD3kfVz5cRIHgBWXbv3Mct9LdSAiJXknK8z832aDuTIygedanZ+8KK03+I3xOByXi1CD+kYGeuCetYU/LMavllp2Q+gp4vKkGyOlPk5VubHqsu9pu5jvIbq2TiLD7WMcyRydR100I56VqNcp0yKpZWpx4spOCmsZifs2u2huzG2V95GwwwIyV1TQ9jUX2kg/x8jHk6oynupGP1BFaPtW3VmzjJVueMEMOoJH/Tz1pXd2CzTwyyKHMKuQpOAWJT3ec9NHI6Zrml6b7fBPyYuh8OP5PXs92e1vaM7jhaZuLB5hAMJn/UfWrDZ3OWpJvFtwRSQoxwshZc9iOHhPlk49aY7IB4q6K1GK4LwbQSiuK8FojTIrqq4r5Fyr3WhcKre/O+MGzYDLKcuciKMfM7fsO5r1vtvfDs6AyynLnIijHzO3bwHc9K/Lu9O25r+Zri4bLHRR91V6Io7D86ANsb33VxeC8kf7VTlPwqo5IB+HBx45NapsK9h2pbNxREgYEikHAboVYfUYORWbbgbkzbSmwuUgQj3suNAPwr3Y9unM1+g4rGC0gWC3UJGg0HUnqxPUnvVJ1qRaMsFuyhHBEsMcYRFGAB+ZOdSSdSaX7R2NBPMkzxK0iaKx546Z6HB5Z5dKYM2TU2zizzrPhN9ORPKP9GW7074xiY23AWjGUn4gVJz0UHXTnnr5Uw3Q3nOz2WKZ/eWLn7KXn7rP3T14e46U39oW5KXa+8jwtwo+FujAfcb9j0rJtnbQa3Z7e4QlM4kjbmD+IePXTnWsYqKxFW9Z+sNnSKwBUggjII5EHkan1g24u+J2eyRSuZLCQ/ZS8zET0PXhzzHTmNK3S3nDqGUggjII1BB5EVYg60UUUB4lOATjOAT9KoHtCvliaCTjwlxDPEw6NmMtCT5Mcf5q0EsPpzr89e0Da4nt7aHOsUk4A0z7riBgP/xlPpVJy4rSs3i0W7hwoJhLKCyIRwRrq0sx/wAJAOuNWJOg4dcVrcpJPxc+w1x4ePnVT9mmwVijFzIuZpFPuV/BEech7cRGh545czVsc5aq0xyJWqORH+yBTxOVKNkrpTgVqaH2iiq/vHvXHZEe+in4DykRVZM9ieLIPmKhtJayG0lrGN7Z8QpJcWXAc45nBP6emT+dQk9qNif+aPNP7GmVhvNZ3fwRyqSwxwMGRjnmAGAz6VRWQl0miqsg3iZnntRGHtx14ZT+cf8AarN7N9rCeIhj9pHgHxU/K37Hy8aTe1uyYC3lxkIWRz4twlD68LetJPZrcFbvAOhjbPpjFcjm4+p/ZzOTjf8As3OM6VVt9PaBabPVldw8/DlYE1YnpxY0QeJ9M00tNpLlVZgCxwuepGuB44qt7+bgQ3cgu1QmZF+JBoJVXVQc6cQ6H07Y7zsPz5vJt6e+nae4bLHRR91V6Io6AfnTHcXc2XaU3CuUgQj3svQDnwL3cj6czUvY277bT2i0IT+HjQ5lGMGNF0IweTE6D69K3W3ghtIFgt1CRoMADqerE9SeZJoD5bW8NnAtvbqEjQYAHMnqxPUnqaVzSlzRNKXNMdm7PzQHG12cWqatgRT+1tQByqQYh2oCsNYFqpXtA3AF0nGgCXCj4W6MPwN4dj0rXBEK4XVqGFAfkqwvHt3eC4Q8OeGSNuh/EPHrkc60ncnfFtmqiTM01hJ/hSKCzRHqmOfDnpzHTtTv2mbhrdI0sY4bhAeFh98DXgb9j0rNNwNnT3D8DKf4YE+84tAG7KPxfp1oD9M7G2tDdRLLBIsiHkynTI5juCOoNTWbHP8A3nlVW3Y91BEkMShEQYCjxOST3JJyT3NT949pLHbl844ZLcHw45o1H60Al3z3i/hhfLrxC0V0PTiZmiUeZZ1rHXsBLtH3cKCfKwKFBIUmO3iWTiI5KHVsnwqZ7Rd6Tc3lwIz9j8EYP4hCWOfIuxPkq1bfZlspkgEscfuveDL3EgBd16RwqeSfztzI0BGCMG/qS4owb5vCz2tgbeLhZzJIdZHOmWxjCj7qgaKOgArlaplq6Xr64GT4k5PrUvZNvk1ubjzZ0WBTGuNumBXagCuV1bJIjJIodGGGVhkEHoQa60UBju+Ps0eNjJZj3kfMxE/Gv9JPzDwznzqie4kRscLq2dAVbOfDrX6SuwelILucg1yWejjJ6ujmn6aLeroR7AvzdWvub+GQacPG6NwuvTLYyrDA1NL9hbui1nnKsHUqpiY8+ElgwJxzBUA+YqzJtNsjXTrzz4fvRPhviA1wRpjkcd/IVsq11veGqrXW+BBvGhe0l5howJBg6gx/EcHyBr1uP7ROLEN23xZAWXoewft/V9abw24JIIyDoR4Eaj86x3adk0EskTZzGxGvVeh9Rg1z+pnKtqcf0Y3uUJKSN3vreNHeVEUSSAB3AAZgueHJHPGTVencsaW+zjbxmRreU8RQZjJ1PB1XxwcfWremzcnNdVdinFSRvCanHUQtm7PzVmtoVQakDzqpbbeWS5isoJDFxJxyuvzcOugPMaD14h41YNm7sW8I+QyN1aQlyT3+LQegqd/o0waiZfxD6ivYYHlXhIVXkqjyAFc7qzjkHC6Kw8R+nY1JBIoqmbanexnh907NFIcNGzFgACM8OeXP/vVzqE96JaIt1bBhVUvdlCMYRQq5JwoAGSSScDuST61daV37AyLENSVLt4INB6lj9A3arEFSt5CrAdTn6DGT+Y+tUzfXepZLe6txkl7hdegWD3fLuOKPP+apm8+9SRSTmFlYqoiiIOftD8Usn9KjhUd2B6CqLu3sprubh4ZpBnL+5UMxJ1wWchEzzyx9DWFlm+2PyYznvtiMdztkxNIryxtcudYrWPm2PvzMfhjjz3OuK2KS4k4B73hVsfInyr2AONcfSo+xrAWkXBHBFbr1AYySMcfM74ALfUdjXKeXiNaVw4rC8I8UfYV4mqzbNt8Cley7WrHBHgVcudhRRRQBRRRQHllzUC7sA1MaKAo22JoLc/bSKmeQOcny01pLJv3Zpopkk/pTA/8AsKmtLvbGOVCkqK6HmrAEfQ1ne8nsqRstZye7P/Lkyyeh1ZfzrG36mezDKz6n/JEg9oVvxZMUo6ZHAfLI4hXXePYkW00FzaOomUcJByA4GoB7MByP15aU+bcW+RuE2+fFGUr9QatO6O59zA3vJJ/c94kxJkdOPPw+gz5iuaDtm+Nkev8ADCLsl7ZrV/gk3Rs5bW9xMhQlGAzyJ0yARoeRPpWs7Nuw1I7+0JHxNxYwQcAEEdf9/ua9bNYgiuqqtVrijorhwWI+bcUxbWsp/uSoYGP83xcH1LKPSrdPPil21NmLdQFCcMMNG/PhkXVWHr+9cWnYoDLhGGj66cQ5kHseYPY1oujUnrcE13RjUawZCMhlIHMgg10n2jCiM/GpCjkpDHwAA1JJ0xUkFX3nPvb23hGpGCfU5P0Vc1aTdYNId29lPxy3t1hXkyVQ/wDDj/mPQ8IHkPWqRvrv0ZWaCzDEZw0ig8TAfME4dQMZ+LQ9sc6xc1DXLyRZYors0OfeKMLJKW4beDPHJ+OQae7Tvg6HHNtOhrHd4d/3kjm4CY2nbMr5wRENIoE7KF1Y9Szd9YFy13dMiPFcLEuiqkEhRFHLhQAA/XPjV83S2DbR8Jw3vR9+WxYNnvmTiC+hFU2dn4Rhsp/hGf7qbCedwTaTzJz0ykeO5Y44hy5EedbRsyAwwqiqkCj/AIUccaAePwu4z45JNS5bll5yZH9Kj9KV3d2WNbQrUFiNYQUfg83twTpnPjRY2xJotLUsasNjZ4q5c7WNvgVPAr4i4r1QBRRRQBRRRQBRRRQBUa6JqTXxlzQFZvJmFLXu2q2z2QNLpNkigFEUhapcFrrmmVvswCq7vDt2ZJf4a1tpGlP32UhfNehx3OlQ3gSHl/tOC2j45mC6aY+dvBcams923tuW6dDwmOAn7NCcs+uOIk/Ttz50+tt1BEr3e0H986ji4M5Udl1+bXAAGBXDde0a6uGu5scKEBFHIMB8KjwUYPmRWUtfRdddnuDc2Rtcxr/LxOfQkLp+de4LFrJwXQYLZRkPFwkAg6lQdQatE15w1BvbkSqVPp4GolSs6+SVN72FpvFaXBaGTHEdDHNqrejfD6YqLcbr2fFkWsKnusaqR5FcYpRd2MNyPdyjEiD4ZBowA6HvjxrxZXV1aYWQG4h5BhksB08fQ/WpjLVrKygtLRBZLEPgklTw947r9JCwA8sVyn2icYLZ8eVepMuoIBGRnDDB9RUZbAmtipGdyxqVa7PzU212fTe3t8UBHs7LFMUTFfQMV9oAooooAooooAooooAooooAooooAooooAoooNAVLf5J5USKGMsueJyCBy+Ua/WvWzIfcQJGOYGWP8x1J/b0p5cxE0vuIMCq8e9J3rBXJljTO02dkVysrfLVYYEwKsQUra2xnSYSICQddO/JgfMfrUmCQqatVzHkVXriDDVWMc0lvSdbTA86YRxg0rt7fNNLZCKsQdViFdKKKAKKKKAKKKKAKKKKAKKKKAKKKKAKKKKAKKKKAKKKKA+EVFubfNS6KAh21riplFFAfCKhz2mam0UBHt4cVI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http://www.icog.es/asturias/wp-content/uploads/2013/06/ESCUDO-icog-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1152476" cy="114799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868144" y="5805264"/>
            <a:ext cx="3275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Carla Delgado ignacio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1400" b="1" cap="all" spc="250" dirty="0" smtClean="0">
                <a:solidFill>
                  <a:schemeClr val="tx2"/>
                </a:solidFill>
                <a:latin typeface="Calibri" pitchFamily="34" charset="0"/>
              </a:rPr>
              <a:t>Vicesecretaria icog</a:t>
            </a:r>
            <a:endParaRPr kumimoji="0" lang="es-ES" sz="1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5496" y="6453336"/>
            <a:ext cx="1944216" cy="288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 2016</a:t>
            </a:r>
            <a:endParaRPr kumimoji="0" lang="es-E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/>
              <a:t>Actitud</a:t>
            </a:r>
            <a:endParaRPr lang="es-ES" sz="40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Transmitir positivismo, confianza, motivación, aumentar nuestra autoestima.</a:t>
            </a:r>
          </a:p>
          <a:p>
            <a:pPr marL="0" indent="0">
              <a:buNone/>
            </a:pPr>
            <a:r>
              <a:rPr lang="es-ES" sz="4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48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s-ES" sz="4800" b="1" dirty="0" smtClean="0">
                <a:solidFill>
                  <a:schemeClr val="accent3">
                    <a:lumMod val="75000"/>
                  </a:schemeClr>
                </a:solidFill>
              </a:rPr>
              <a:t>¿Cómo?</a:t>
            </a:r>
          </a:p>
          <a:p>
            <a:pPr algn="ctr">
              <a:buNone/>
            </a:pPr>
            <a:endParaRPr lang="es-E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Actividades complementarias: deporte, </a:t>
            </a:r>
          </a:p>
          <a:p>
            <a:pP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voluntariado, formación…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" name="Picture 2" descr="http://createfunnyphotos.com/uploads/saved_posters/funny-photo-8sfuiotocz-POSITIVISMO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12976"/>
            <a:ext cx="2000608" cy="2500758"/>
          </a:xfrm>
          <a:prstGeom prst="rect">
            <a:avLst/>
          </a:prstGeom>
          <a:noFill/>
          <a:ln>
            <a:solidFill>
              <a:schemeClr val="accent1">
                <a:alpha val="68000"/>
              </a:schemeClr>
            </a:solidFill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50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Antes de nada…</a:t>
            </a:r>
            <a:endParaRPr lang="es-ES" b="1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Pregúntate si tienes ganas de buscar trabajo.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Define objetivos alcanzables, estrategias.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Cultiva tu imaginación.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Mantente activo: gestiona tu tiempo, tareas, organízate.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Eres el único responsable de tus éxitos y fracasos.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Errores: analízalos para mejorar y conseguir tus metas.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Sé crítico con lo que vas consiguiendo.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126" name="Picture 6" descr="http://eleconomista.com.mx/files/pens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237" y="4725144"/>
            <a:ext cx="1336286" cy="1584176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79512" y="6453336"/>
            <a:ext cx="8640960" cy="2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1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Ilustre colegio oficial de geólogos</a:t>
            </a:r>
            <a:endParaRPr kumimoji="0" lang="es-ES" sz="1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495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</TotalTime>
  <Words>1500</Words>
  <Application>Microsoft Office PowerPoint</Application>
  <PresentationFormat>Presentación en pantalla (4:3)</PresentationFormat>
  <Paragraphs>250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Civil</vt:lpstr>
      <vt:lpstr>Como enfrentarse a una entrevista de trabajo y no morir en el intento</vt:lpstr>
      <vt:lpstr>ESTA SOY YO</vt:lpstr>
      <vt:lpstr>¿Y QUIEN SOY YO?</vt:lpstr>
      <vt:lpstr>¿Y qué hago?</vt:lpstr>
      <vt:lpstr>¿Y qué hago?</vt:lpstr>
      <vt:lpstr>Os toca conoceros, ya era hora</vt:lpstr>
      <vt:lpstr>Taller de empleo</vt:lpstr>
      <vt:lpstr>Actitud</vt:lpstr>
      <vt:lpstr>Antes de nada…</vt:lpstr>
      <vt:lpstr>Consejos prácticos</vt:lpstr>
      <vt:lpstr>Consejos prácticos</vt:lpstr>
      <vt:lpstr>Redes sociales</vt:lpstr>
      <vt:lpstr>El Currículum</vt:lpstr>
      <vt:lpstr>El Currículum</vt:lpstr>
      <vt:lpstr>El Currículum</vt:lpstr>
      <vt:lpstr>¿Vosotros qué opináis?</vt:lpstr>
      <vt:lpstr>¿Vosotros qué opináis?</vt:lpstr>
      <vt:lpstr>Ejemplo original</vt:lpstr>
      <vt:lpstr>Otros ejemplos</vt:lpstr>
      <vt:lpstr>La entrevista</vt:lpstr>
      <vt:lpstr>La entrevista: qué hacer ANTES</vt:lpstr>
      <vt:lpstr>La entrevista: qué hacer DURANTE</vt:lpstr>
      <vt:lpstr>La entrevista: qué hacer DESPUÉS</vt:lpstr>
      <vt:lpstr>La entrevista: preguntas generales</vt:lpstr>
      <vt:lpstr>La entrevista: preguntas sobre empresa</vt:lpstr>
      <vt:lpstr>La entrevista: preguntas sobre situaciones</vt:lpstr>
      <vt:lpstr>La entrevista: preguntas HORRIBLES</vt:lpstr>
      <vt:lpstr>¿Preparados?</vt:lpstr>
      <vt:lpstr>¿Preparados?</vt:lpstr>
    </vt:vector>
  </TitlesOfParts>
  <Company>Todo Oficina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Empleo en geología</dc:title>
  <dc:creator>Carla</dc:creator>
  <cp:lastModifiedBy>Carla</cp:lastModifiedBy>
  <cp:revision>82</cp:revision>
  <dcterms:created xsi:type="dcterms:W3CDTF">2014-06-02T17:29:37Z</dcterms:created>
  <dcterms:modified xsi:type="dcterms:W3CDTF">2016-05-11T18:51:51Z</dcterms:modified>
</cp:coreProperties>
</file>