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1" r:id="rId8"/>
    <p:sldId id="272" r:id="rId9"/>
    <p:sldId id="270" r:id="rId10"/>
    <p:sldId id="261" r:id="rId11"/>
    <p:sldId id="262" r:id="rId12"/>
    <p:sldId id="265" r:id="rId13"/>
    <p:sldId id="263" r:id="rId14"/>
    <p:sldId id="274" r:id="rId15"/>
    <p:sldId id="266" r:id="rId16"/>
    <p:sldId id="267" r:id="rId17"/>
    <p:sldId id="268" r:id="rId18"/>
    <p:sldId id="277" r:id="rId19"/>
    <p:sldId id="269" r:id="rId20"/>
    <p:sldId id="275" r:id="rId21"/>
    <p:sldId id="276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2"/>
    <p:restoredTop sz="93197"/>
  </p:normalViewPr>
  <p:slideViewPr>
    <p:cSldViewPr snapToGrid="0" snapToObjects="1">
      <p:cViewPr varScale="1">
        <p:scale>
          <a:sx n="119" d="100"/>
          <a:sy n="119" d="100"/>
        </p:scale>
        <p:origin x="12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7ABB6-7DA0-9C49-B4FC-CC600FC20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0B0A4D-3512-F745-A71E-5557E1BD7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FE6F4F-19A3-6A4A-B328-5688E0F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A29-BCA4-D247-8158-655C118F5BB5}" type="datetimeFigureOut">
              <a:rPr lang="es-ES" smtClean="0"/>
              <a:t>13/12/19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396A4-FCF0-FD4A-8450-0FB5FB11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1545A7-18C5-7A40-AE29-49F7C2B4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AD4-8F15-9F46-8866-E5E611726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0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6C684-AF73-8A4F-970E-820F5567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5B43F6-36A8-F946-A018-283E625E4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0F64CF-C06C-E64D-80A5-21A0C8EA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A29-BCA4-D247-8158-655C118F5BB5}" type="datetimeFigureOut">
              <a:rPr lang="es-ES" smtClean="0"/>
              <a:t>13/12/19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5D32FE-EDEA-D24A-8A8C-0447D292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CE1DA7-3C0F-1840-B26F-DA42797C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AD4-8F15-9F46-8866-E5E611726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84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9D97C0-379C-A449-ADB4-FF68AF521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12AB34-0606-3949-8677-E5779F06D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2F89B7-6759-C24F-B1C8-323EAD4D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A29-BCA4-D247-8158-655C118F5BB5}" type="datetimeFigureOut">
              <a:rPr lang="es-ES" smtClean="0"/>
              <a:t>13/12/19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B7A82-83A9-D54A-82F0-66879851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DAA9DE-EDD2-1649-9EF0-A52CFA74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AD4-8F15-9F46-8866-E5E611726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11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49E36-19F7-1345-8A7A-909FAC65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E7D17-0A93-B242-B983-141563068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D1C4AD-C851-3849-96EE-839970D7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A29-BCA4-D247-8158-655C118F5BB5}" type="datetimeFigureOut">
              <a:rPr lang="es-ES" smtClean="0"/>
              <a:t>13/12/19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AD099-6FDD-2A40-9791-8A8A64E9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F15548-B9B8-C944-AB51-72BA2E31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AD4-8F15-9F46-8866-E5E611726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6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C4221-1FC7-9643-AB98-2D562182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5D5372-DE30-1C4A-94D2-63BEA8012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0FDE5C-8BCC-0544-A9CF-194D7B39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A29-BCA4-D247-8158-655C118F5BB5}" type="datetimeFigureOut">
              <a:rPr lang="es-ES" smtClean="0"/>
              <a:t>13/12/19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035496-17A6-4C40-A7EE-CB9D1309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F966D-72DD-074C-BA5F-2A006DEF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AD4-8F15-9F46-8866-E5E611726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34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AACC8-77A3-A74A-AC37-8F3106CD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BE2E92-05FF-1144-A16D-DCA521ED5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A820A9-7773-9346-B8E8-694D194B9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8E7039-BE95-854A-B9A1-08D1EF4A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A29-BCA4-D247-8158-655C118F5BB5}" type="datetimeFigureOut">
              <a:rPr lang="es-ES" smtClean="0"/>
              <a:t>13/12/19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B9BB72-1773-7B48-B688-7DBDE5CF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81DE76-BABB-B14A-8F93-95B4AFDD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AD4-8F15-9F46-8866-E5E611726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12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0AFD9-CE52-5941-B4D4-7A74AAB2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B64C54-8482-D243-8CA5-17C29A0F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032ABF-0A40-3949-8827-345483A0A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9450DB-6FC9-8C4D-A1E8-B614837E3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172A1C-9433-AF47-8605-EA35292FD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04BAD9-F6E2-DC41-BC6E-4107E976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A29-BCA4-D247-8158-655C118F5BB5}" type="datetimeFigureOut">
              <a:rPr lang="es-ES" smtClean="0"/>
              <a:t>13/12/19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9BE456-B7B6-9E48-9A69-C06F3051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C5B699-CAFA-9A40-89E6-B4C0F91B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AD4-8F15-9F46-8866-E5E611726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03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1EAAC-5EEC-8948-89EF-0CEA587F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14C283-4E0E-3249-8E60-2895E634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A29-BCA4-D247-8158-655C118F5BB5}" type="datetimeFigureOut">
              <a:rPr lang="es-ES" smtClean="0"/>
              <a:t>13/12/19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0D25D5-C474-A842-A630-B3A3CD13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29C322-8C86-0E47-A6C7-DB28246A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AD4-8F15-9F46-8866-E5E611726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38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89DEB5-C11B-F643-B26F-6D0F3861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A29-BCA4-D247-8158-655C118F5BB5}" type="datetimeFigureOut">
              <a:rPr lang="es-ES" smtClean="0"/>
              <a:t>13/12/19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ECB03D-2533-B940-948E-00214242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75A1E0-33B9-2247-9769-1BB94EA8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AD4-8F15-9F46-8866-E5E611726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34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CFFD6-B23E-A94C-A676-E7B44B5D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F47407-CF54-DA4B-AF32-93B413AFB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65BDDE-A370-F84E-B861-2F9A01568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BE810F-4B28-4149-8724-6C99AEEB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A29-BCA4-D247-8158-655C118F5BB5}" type="datetimeFigureOut">
              <a:rPr lang="es-ES" smtClean="0"/>
              <a:t>13/12/19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987DC3-C629-4A41-83DD-0E1779B1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A93A6B-84EE-9D40-8E9E-D4372241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AD4-8F15-9F46-8866-E5E611726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97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0A18A-43E8-C348-AF5C-C8722D2F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4658FF-0BF3-6845-972B-F97F75029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A6F3F-D2E8-2744-A1A1-8F97CE5C2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3FF291-EA9E-F040-9EE0-2554E8D4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A29-BCA4-D247-8158-655C118F5BB5}" type="datetimeFigureOut">
              <a:rPr lang="es-ES" smtClean="0"/>
              <a:t>13/12/19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837C6C-70C3-2A41-803F-B540A18C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FC7892-222D-BC4C-B541-1176069F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AD4-8F15-9F46-8866-E5E611726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71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F0B690-09FD-6D4B-B0D4-FA074FCE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887DB4-9136-8640-941F-46A23437B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C79EED-3E33-E948-93EE-84E19E2EA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26A29-BCA4-D247-8158-655C118F5BB5}" type="datetimeFigureOut">
              <a:rPr lang="es-ES" smtClean="0"/>
              <a:t>13/12/19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AE7CB0-FD64-6846-B04D-1967C87F3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DF81FD-9C7D-2749-A711-B466B1333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1AD4-8F15-9F46-8866-E5E611726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5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iblioteca.ugr.es/pages/investigacion/tf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fg.fcceugr.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5DE8F-5186-1B4C-A82D-CA6481FC9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F0D456-DB41-504D-952C-7937764BB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17B70F-80B1-BB44-8144-6D3C23BB0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8" y="160995"/>
            <a:ext cx="11142920" cy="66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7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527A8-894F-4A46-9C94-B5ACC1CD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9B82904-76E8-6843-91B5-E57A92626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098" y="54034"/>
            <a:ext cx="11702901" cy="6803965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82D3D28-FB84-C549-B74A-8CE29280639B}"/>
              </a:ext>
            </a:extLst>
          </p:cNvPr>
          <p:cNvSpPr/>
          <p:nvPr/>
        </p:nvSpPr>
        <p:spPr>
          <a:xfrm>
            <a:off x="1903228" y="3508744"/>
            <a:ext cx="2328530" cy="350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54185A7B-14D7-E74B-AFB4-3C659D772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9" y="54035"/>
            <a:ext cx="11702901" cy="680396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86BB7CA-D198-044D-B7DA-CEDF1C73DD6C}"/>
              </a:ext>
            </a:extLst>
          </p:cNvPr>
          <p:cNvSpPr/>
          <p:nvPr/>
        </p:nvSpPr>
        <p:spPr>
          <a:xfrm>
            <a:off x="1972340" y="3508744"/>
            <a:ext cx="2328530" cy="350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312BC0C-B937-A64E-8B76-BC86F2EE04DC}"/>
              </a:ext>
            </a:extLst>
          </p:cNvPr>
          <p:cNvSpPr/>
          <p:nvPr/>
        </p:nvSpPr>
        <p:spPr>
          <a:xfrm>
            <a:off x="1903228" y="4416056"/>
            <a:ext cx="2328530" cy="350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697AB7A-2048-FE4B-AFDF-D7500EADDD7C}"/>
              </a:ext>
            </a:extLst>
          </p:cNvPr>
          <p:cNvSpPr/>
          <p:nvPr/>
        </p:nvSpPr>
        <p:spPr>
          <a:xfrm>
            <a:off x="1972340" y="5323368"/>
            <a:ext cx="2328530" cy="350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B56F59-B907-6441-892F-98D422DE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732" y="3553737"/>
            <a:ext cx="4508500" cy="32714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7908843-3BD9-DA48-B1D4-CDD126E36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986" y="4549849"/>
            <a:ext cx="2812164" cy="27591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8D84921-C605-F14E-BB8D-6BF9BEAC2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211" y="5344044"/>
            <a:ext cx="3390900" cy="330199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85BAB57-8451-AC41-B2E8-33E12532FBC1}"/>
              </a:ext>
            </a:extLst>
          </p:cNvPr>
          <p:cNvSpPr/>
          <p:nvPr/>
        </p:nvSpPr>
        <p:spPr>
          <a:xfrm>
            <a:off x="1467293" y="2667395"/>
            <a:ext cx="5539563" cy="1727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84D5664-7FBA-4341-93B6-965B7DF72D33}"/>
              </a:ext>
            </a:extLst>
          </p:cNvPr>
          <p:cNvSpPr txBox="1"/>
          <p:nvPr/>
        </p:nvSpPr>
        <p:spPr>
          <a:xfrm>
            <a:off x="2393211" y="4478965"/>
            <a:ext cx="13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Alegaciones: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02D63A7-9AAD-E941-A37F-495C0E04A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215" y="749520"/>
            <a:ext cx="5023531" cy="61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3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A98E5-1D60-5F40-A930-D74B1BFE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556A8D3-0032-ED47-8D00-8973FC324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320" y="265933"/>
            <a:ext cx="10919637" cy="6134314"/>
          </a:xfrm>
        </p:spPr>
      </p:pic>
    </p:spTree>
    <p:extLst>
      <p:ext uri="{BB962C8B-B14F-4D97-AF65-F5344CB8AC3E}">
        <p14:creationId xmlns:p14="http://schemas.microsoft.com/office/powerpoint/2010/main" val="120923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78596-E052-AE4C-82F4-9F1C9BCA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832E0B2-1727-E24D-82FF-C145354EA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894" y="118920"/>
            <a:ext cx="11291776" cy="6058043"/>
          </a:xfrm>
        </p:spPr>
      </p:pic>
    </p:spTree>
    <p:extLst>
      <p:ext uri="{BB962C8B-B14F-4D97-AF65-F5344CB8AC3E}">
        <p14:creationId xmlns:p14="http://schemas.microsoft.com/office/powerpoint/2010/main" val="4216807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706DE-BC73-FB43-ACF4-89FD7C38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ECFA590-37CB-C84B-A507-67EFDCEF2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772" y="365125"/>
            <a:ext cx="11355572" cy="6210238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062E958-EF57-4342-8722-E34F9462994D}"/>
              </a:ext>
            </a:extLst>
          </p:cNvPr>
          <p:cNvSpPr/>
          <p:nvPr/>
        </p:nvSpPr>
        <p:spPr>
          <a:xfrm>
            <a:off x="5699051" y="2583712"/>
            <a:ext cx="5433237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212788B-80EC-9B4D-B690-F8EA86D148E4}"/>
              </a:ext>
            </a:extLst>
          </p:cNvPr>
          <p:cNvSpPr/>
          <p:nvPr/>
        </p:nvSpPr>
        <p:spPr>
          <a:xfrm>
            <a:off x="1598427" y="2860158"/>
            <a:ext cx="5433237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Defensa ante comisión Evaluadora: Anexo 7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5646831-5E7C-9D4F-A4DB-3956854DFB1F}"/>
              </a:ext>
            </a:extLst>
          </p:cNvPr>
          <p:cNvSpPr/>
          <p:nvPr/>
        </p:nvSpPr>
        <p:spPr>
          <a:xfrm>
            <a:off x="1233377" y="3927967"/>
            <a:ext cx="10005237" cy="654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E8C20D9-8232-BE48-889B-26B1A0B37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77" y="3413051"/>
            <a:ext cx="95123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20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F5AE8-AA6E-4941-861B-60001C3B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13D93-6F27-7842-A0C0-7BAE1C14B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1287DA-97A1-274D-9FC3-211F0DC2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92" y="0"/>
            <a:ext cx="117542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15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9AA5C-A0B6-3D4D-9B16-A5FA9F46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442632"/>
            <a:ext cx="10515600" cy="1325563"/>
          </a:xfrm>
        </p:spPr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7CB926A-4C42-7A48-BB8A-50228E2EE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940" y="279911"/>
            <a:ext cx="10860741" cy="5897052"/>
          </a:xfrm>
        </p:spPr>
      </p:pic>
    </p:spTree>
    <p:extLst>
      <p:ext uri="{BB962C8B-B14F-4D97-AF65-F5344CB8AC3E}">
        <p14:creationId xmlns:p14="http://schemas.microsoft.com/office/powerpoint/2010/main" val="417416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D32E4-2DEE-EB4F-B21B-7A1F5003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039ED2D-249A-EA40-92FB-B7F96527A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88" y="99127"/>
            <a:ext cx="11376212" cy="6077836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93D3AE1-46C5-E743-92C2-32AA347CF0CA}"/>
              </a:ext>
            </a:extLst>
          </p:cNvPr>
          <p:cNvSpPr/>
          <p:nvPr/>
        </p:nvSpPr>
        <p:spPr>
          <a:xfrm>
            <a:off x="1658679" y="2679405"/>
            <a:ext cx="7081284" cy="818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BED29D-1F7E-DD47-8BCB-C131CE391D38}"/>
              </a:ext>
            </a:extLst>
          </p:cNvPr>
          <p:cNvSpPr txBox="1"/>
          <p:nvPr/>
        </p:nvSpPr>
        <p:spPr>
          <a:xfrm>
            <a:off x="6283841" y="465287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8.9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E2E7215-AC05-CF4D-8136-09EC9CC0F699}"/>
              </a:ext>
            </a:extLst>
          </p:cNvPr>
          <p:cNvSpPr/>
          <p:nvPr/>
        </p:nvSpPr>
        <p:spPr>
          <a:xfrm>
            <a:off x="6283841" y="4615795"/>
            <a:ext cx="476412" cy="5358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6699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D374D-39A6-6548-9667-01955CFE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2BEAC05-9548-1C48-89C5-E7E7294BB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35" y="150077"/>
            <a:ext cx="11456894" cy="6026886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E9918EE-87FE-EC46-A127-8ACA714624D9}"/>
              </a:ext>
            </a:extLst>
          </p:cNvPr>
          <p:cNvSpPr/>
          <p:nvPr/>
        </p:nvSpPr>
        <p:spPr>
          <a:xfrm>
            <a:off x="1286540" y="3402419"/>
            <a:ext cx="7304567" cy="53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386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900"/>
          </a:xfrm>
        </p:spPr>
        <p:txBody>
          <a:bodyPr>
            <a:normAutofit fontScale="90000"/>
          </a:bodyPr>
          <a:lstStyle/>
          <a:p>
            <a:br>
              <a:rPr lang="es-ES" sz="36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s-ES" sz="36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s-ES" sz="36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s-ES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3600" b="1" dirty="0">
                <a:solidFill>
                  <a:schemeClr val="accent5">
                    <a:lumMod val="75000"/>
                  </a:schemeClr>
                </a:solidFill>
              </a:rPr>
              <a:t>Aspectos a tener en cuenta para el alumnado del G. Primaria: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329" y="2110291"/>
            <a:ext cx="9901818" cy="2061168"/>
          </a:xfrm>
        </p:spPr>
        <p:txBody>
          <a:bodyPr/>
          <a:lstStyle/>
          <a:p>
            <a:r>
              <a:rPr lang="es-ES" sz="2400" dirty="0"/>
              <a:t>Para el alumnado de Primaria, el TFG no tiene que estar vinculado a la mención cursada.</a:t>
            </a:r>
          </a:p>
          <a:p>
            <a:r>
              <a:rPr lang="es-ES" sz="2400" dirty="0"/>
              <a:t>El alumnado de la modalidad bilingüe (Primaria) deberá escribir y exponer su TFG en inglés.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57"/>
            <a:ext cx="12192000" cy="69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3AFD052C-6C11-5746-80F3-520818335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865" y="1013711"/>
            <a:ext cx="10297775" cy="4351338"/>
          </a:xfrm>
        </p:spPr>
      </p:pic>
    </p:spTree>
    <p:extLst>
      <p:ext uri="{BB962C8B-B14F-4D97-AF65-F5344CB8AC3E}">
        <p14:creationId xmlns:p14="http://schemas.microsoft.com/office/powerpoint/2010/main" val="279305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5ABE7-49EB-5249-BBE6-FE9ECAAF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26233A0-E737-714B-8781-528AE7E5A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47" y="322336"/>
            <a:ext cx="11483162" cy="6535664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FDF7E14-BF89-4342-8C6D-06BF67928946}"/>
              </a:ext>
            </a:extLst>
          </p:cNvPr>
          <p:cNvSpPr/>
          <p:nvPr/>
        </p:nvSpPr>
        <p:spPr>
          <a:xfrm>
            <a:off x="5820937" y="2921620"/>
            <a:ext cx="5532863" cy="2854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Curso 2019-2020</a:t>
            </a: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algn="ctr"/>
            <a:r>
              <a:rPr lang="es-ES" sz="2400" dirty="0">
                <a:solidFill>
                  <a:schemeClr val="tx1"/>
                </a:solidFill>
              </a:rPr>
              <a:t>Convocatoria ordinaria Junio</a:t>
            </a:r>
          </a:p>
          <a:p>
            <a:pPr algn="ctr"/>
            <a:r>
              <a:rPr lang="es-ES" sz="2400" dirty="0">
                <a:solidFill>
                  <a:schemeClr val="tx1"/>
                </a:solidFill>
              </a:rPr>
              <a:t>Convocatoria extraordinaria julio</a:t>
            </a:r>
          </a:p>
        </p:txBody>
      </p:sp>
    </p:spTree>
    <p:extLst>
      <p:ext uri="{BB962C8B-B14F-4D97-AF65-F5344CB8AC3E}">
        <p14:creationId xmlns:p14="http://schemas.microsoft.com/office/powerpoint/2010/main" val="184305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F6D34E9-1AA6-144A-BA4C-50ACD9C28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293" y="426636"/>
            <a:ext cx="9260958" cy="6005508"/>
          </a:xfrm>
        </p:spPr>
      </p:pic>
    </p:spTree>
    <p:extLst>
      <p:ext uri="{BB962C8B-B14F-4D97-AF65-F5344CB8AC3E}">
        <p14:creationId xmlns:p14="http://schemas.microsoft.com/office/powerpoint/2010/main" val="350739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65B07-27CA-C145-8D98-F54F769B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9950E9-2BD6-0C43-8B1D-EC4C94C6E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4C77C2-E374-1343-A4CC-CD268FB7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8" y="160995"/>
            <a:ext cx="11142920" cy="66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3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8A6A5-A970-7C4B-9909-435C8ED3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1D1F59-E092-9544-93A6-ADFC20C77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099" y="41174"/>
            <a:ext cx="11270510" cy="6508481"/>
          </a:xfr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C4A64D8-9D0D-B044-AAF9-5E723D3FE38A}"/>
              </a:ext>
            </a:extLst>
          </p:cNvPr>
          <p:cNvSpPr/>
          <p:nvPr/>
        </p:nvSpPr>
        <p:spPr>
          <a:xfrm>
            <a:off x="6467707" y="156117"/>
            <a:ext cx="4493942" cy="6701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53FA44F-F42D-6144-88F8-79476F75CA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992" y="78058"/>
            <a:ext cx="5288617" cy="66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2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8DBD4-5BAD-E143-B1F1-8A0AD84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05AAB91-2A49-EF48-91BE-2989C3D7C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20" y="6590"/>
            <a:ext cx="12021879" cy="6880831"/>
          </a:xfrm>
        </p:spPr>
      </p:pic>
    </p:spTree>
    <p:extLst>
      <p:ext uri="{BB962C8B-B14F-4D97-AF65-F5344CB8AC3E}">
        <p14:creationId xmlns:p14="http://schemas.microsoft.com/office/powerpoint/2010/main" val="77872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352B8-39E7-9B45-818F-76336392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9FAD9EC-BB20-664E-8562-3FC364C52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098" y="87256"/>
            <a:ext cx="11249246" cy="6313544"/>
          </a:xfrm>
        </p:spPr>
      </p:pic>
    </p:spTree>
    <p:extLst>
      <p:ext uri="{BB962C8B-B14F-4D97-AF65-F5344CB8AC3E}">
        <p14:creationId xmlns:p14="http://schemas.microsoft.com/office/powerpoint/2010/main" val="78890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46C25-6895-5347-B45F-06A4E4E6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77" y="5224829"/>
            <a:ext cx="2945583" cy="603063"/>
          </a:xfrm>
        </p:spPr>
        <p:txBody>
          <a:bodyPr>
            <a:noAutofit/>
          </a:bodyPr>
          <a:lstStyle/>
          <a:p>
            <a:r>
              <a:rPr lang="es-ES" sz="1800" dirty="0">
                <a:hlinkClick r:id="rId2"/>
              </a:rPr>
              <a:t>https://biblioteca.ugr.es/pages/investigacion/tfg</a:t>
            </a:r>
            <a:br>
              <a:rPr lang="es-ES" sz="1800" dirty="0"/>
            </a:br>
            <a:endParaRPr lang="es-ES" sz="1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9D8B48E-3CF0-6D43-A9B3-36EC82AEB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21" y="2397409"/>
            <a:ext cx="2954079" cy="95184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F3EEE0-2500-C343-AC63-0D3C2300F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860" y="34644"/>
            <a:ext cx="9017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8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968FF-CA88-EE4D-B114-9437D13E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259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/>
              <a:t>CALENDARIO PROCEDIMIENTO 2019-2020</a:t>
            </a:r>
            <a:br>
              <a:rPr lang="es-ES" sz="4000" dirty="0"/>
            </a:br>
            <a:r>
              <a:rPr lang="es-ES" sz="4000" dirty="0"/>
              <a:t>________________________________________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44B71F3-927F-4649-9282-9E29E81AA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87" y="1951462"/>
            <a:ext cx="11979086" cy="4159405"/>
          </a:xfrm>
        </p:spPr>
      </p:pic>
    </p:spTree>
    <p:extLst>
      <p:ext uri="{BB962C8B-B14F-4D97-AF65-F5344CB8AC3E}">
        <p14:creationId xmlns:p14="http://schemas.microsoft.com/office/powerpoint/2010/main" val="130210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2E574A2-CA0E-6348-8268-D73E8E83F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858" y="548404"/>
            <a:ext cx="10515600" cy="216464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1A73D8-E5AC-054B-ABA4-917404B6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8" y="2976292"/>
            <a:ext cx="11506200" cy="34925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42E5F7EC-0B64-824B-8562-D7E42A4E3B2D}"/>
              </a:ext>
            </a:extLst>
          </p:cNvPr>
          <p:cNvSpPr/>
          <p:nvPr/>
        </p:nvSpPr>
        <p:spPr>
          <a:xfrm>
            <a:off x="1092819" y="372630"/>
            <a:ext cx="9199756" cy="12580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333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61C32-2CFF-3242-ABE0-F26AFECB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BADA734-0D2E-D84C-AEDA-CAE2DED3C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42" y="0"/>
            <a:ext cx="11925916" cy="6623823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9ECC8EE-39FD-AB4B-93E1-F089591EC327}"/>
              </a:ext>
            </a:extLst>
          </p:cNvPr>
          <p:cNvSpPr/>
          <p:nvPr/>
        </p:nvSpPr>
        <p:spPr>
          <a:xfrm>
            <a:off x="9873744" y="1258035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FFFFFF"/>
                </a:solidFill>
                <a:hlinkClick r:id="rId3"/>
              </a:rPr>
              <a:t>http://tfg.fcceugr.es/</a:t>
            </a:r>
            <a:endParaRPr lang="es-ES" dirty="0">
              <a:solidFill>
                <a:srgbClr val="FFFFFF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44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78</Words>
  <Application>Microsoft Macintosh PowerPoint</Application>
  <PresentationFormat>Panorámica</PresentationFormat>
  <Paragraphs>13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https://biblioteca.ugr.es/pages/investigacion/tfg </vt:lpstr>
      <vt:lpstr>CALENDARIO PROCEDIMIENTO 2019-2020 ________________________________________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Aspectos a tener en cuenta para el alumnado del G. Primaria: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Fernández Cabezas</dc:creator>
  <cp:lastModifiedBy>Pedro Arteaga</cp:lastModifiedBy>
  <cp:revision>11</cp:revision>
  <cp:lastPrinted>2019-12-12T10:30:18Z</cp:lastPrinted>
  <dcterms:created xsi:type="dcterms:W3CDTF">2019-12-11T20:58:34Z</dcterms:created>
  <dcterms:modified xsi:type="dcterms:W3CDTF">2019-12-13T06:53:46Z</dcterms:modified>
</cp:coreProperties>
</file>